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drive.google.com/file/d/1QpTiTGFtM9xqrHFr3NrlOHazlavUN-IZ/view?usp=drivesdk" TargetMode="External"/><Relationship Id="rId22" Type="http://schemas.openxmlformats.org/officeDocument/2006/relationships/hyperlink" Target="https://docs.google.com/document/d/1WaThy9kSpipQDuXxLlxpw-BLu8qNbil2x52YlWZT2Us/edit?usp=sharing" TargetMode="External"/><Relationship Id="rId21" Type="http://schemas.openxmlformats.org/officeDocument/2006/relationships/hyperlink" Target="https://sites.google.com/view/rental-a-a-selfie-station/home" TargetMode="External"/><Relationship Id="rId24" Type="http://schemas.openxmlformats.org/officeDocument/2006/relationships/hyperlink" Target="https://docs.google.com/document/d/1WaThy9kSpipQDuXxLlxpw-BLu8qNbil2x52YlWZT2Us/view" TargetMode="External"/><Relationship Id="rId23" Type="http://schemas.openxmlformats.org/officeDocument/2006/relationships/hyperlink" Target="https://docs.google.com/document/d/1WaThy9kSpipQDuXxLlxpw-BLu8qNbil2x52YlWZT2Us/pub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ites.google.com/view/photoboothrentalslosanges/home" TargetMode="External"/><Relationship Id="rId3" Type="http://schemas.openxmlformats.org/officeDocument/2006/relationships/hyperlink" Target="https://drive.google.com/drive/folders/1AbLaUX3jzWdf4tiAunJBwTagRHfneEgu?usp=sharing" TargetMode="External"/><Relationship Id="rId4" Type="http://schemas.openxmlformats.org/officeDocument/2006/relationships/hyperlink" Target="https://news.google.com/rss/search?q=photobooth&amp;hl=en-US&amp;gl=US&amp;ceid=US:en" TargetMode="External"/><Relationship Id="rId9" Type="http://schemas.openxmlformats.org/officeDocument/2006/relationships/hyperlink" Target="https://drive.google.com/file/d/1AodZeiA7Ac8QIr8UnxjYfuzJiL5RcQQW/view?usp=sharing" TargetMode="External"/><Relationship Id="rId26" Type="http://schemas.openxmlformats.org/officeDocument/2006/relationships/hyperlink" Target="https://docs.google.com/presentation/d/1gwywXQ6OJemmNJRiN4BiIOhwz4HkX9FNK-SuD3QgkOI/pub?start=true&amp;loop=true&amp;delayms=3000" TargetMode="External"/><Relationship Id="rId25" Type="http://schemas.openxmlformats.org/officeDocument/2006/relationships/hyperlink" Target="https://docs.google.com/presentation/d/1gwywXQ6OJemmNJRiN4BiIOhwz4HkX9FNK-SuD3QgkOI/edit?usp=sharing" TargetMode="External"/><Relationship Id="rId28" Type="http://schemas.openxmlformats.org/officeDocument/2006/relationships/hyperlink" Target="https://docs.google.com/presentation/d/1gwywXQ6OJemmNJRiN4BiIOhwz4HkX9FNK-SuD3QgkOI/htmlpresent" TargetMode="External"/><Relationship Id="rId27" Type="http://schemas.openxmlformats.org/officeDocument/2006/relationships/hyperlink" Target="https://docs.google.com/presentation/d/1gwywXQ6OJemmNJRiN4BiIOhwz4HkX9FNK-SuD3QgkOI/view" TargetMode="External"/><Relationship Id="rId5" Type="http://schemas.openxmlformats.org/officeDocument/2006/relationships/hyperlink" Target="https://drive.google.com/drive/folders/1dhKZiFTiCbLluVYAGPQMwDZRWMggIkFW?usp=sharing" TargetMode="External"/><Relationship Id="rId6" Type="http://schemas.openxmlformats.org/officeDocument/2006/relationships/hyperlink" Target="https://drive.google.com/drive/folders/1vdMF_Ns2w1qNSPUikKd-tJezzjOAdGeg?usp=sharing" TargetMode="External"/><Relationship Id="rId7" Type="http://schemas.openxmlformats.org/officeDocument/2006/relationships/hyperlink" Target="https://drive.google.com/drive/folders/1pRb5lvpE_cqi1_9upckcisIjD0zPhtp5?usp=sharing" TargetMode="External"/><Relationship Id="rId8" Type="http://schemas.openxmlformats.org/officeDocument/2006/relationships/hyperlink" Target="https://drive.google.com/drive/folders/14YgH8fmvcLy8oWXb45NQjKQiiOpVL3ev?usp=sharing" TargetMode="External"/><Relationship Id="rId11" Type="http://schemas.openxmlformats.org/officeDocument/2006/relationships/hyperlink" Target="https://drive.google.com/file/d/1gK71K7ISQMGn330inpDVFB7MXS4L5NQI/view?usp=sharing" TargetMode="External"/><Relationship Id="rId10" Type="http://schemas.openxmlformats.org/officeDocument/2006/relationships/hyperlink" Target="https://drive.google.com/file/d/1PzJhrg80TU-sTu08XfTDAFImkEZnDyd-/view?usp=sharing" TargetMode="External"/><Relationship Id="rId13" Type="http://schemas.openxmlformats.org/officeDocument/2006/relationships/hyperlink" Target="https://docs.google.com/spreadsheets/d/1PH5djZXzg0nnsa_lxaHO_4VJ3eJR-qfcKuegoKrlMNY/edit?usp=sharing" TargetMode="External"/><Relationship Id="rId12" Type="http://schemas.openxmlformats.org/officeDocument/2006/relationships/hyperlink" Target="https://drive.google.com/file/d/1tgx54JlJC-VysF3nUeTwE4XmggaM_Ll8/view?usp=sharing" TargetMode="External"/><Relationship Id="rId15" Type="http://schemas.openxmlformats.org/officeDocument/2006/relationships/hyperlink" Target="https://docs.google.com/spreadsheets/d/1PH5djZXzg0nnsa_lxaHO_4VJ3eJR-qfcKuegoKrlMNY/pubhtml" TargetMode="External"/><Relationship Id="rId14" Type="http://schemas.openxmlformats.org/officeDocument/2006/relationships/hyperlink" Target="https://docs.google.com/spreadsheet/pub?key=1PH5djZXzg0nnsa_lxaHO_4VJ3eJR-qfcKuegoKrlMNY" TargetMode="External"/><Relationship Id="rId17" Type="http://schemas.openxmlformats.org/officeDocument/2006/relationships/hyperlink" Target="https://docs.google.com/spreadsheets/d/1PH5djZXzg0nnsa_lxaHO_4VJ3eJR-qfcKuegoKrlMNY/view" TargetMode="External"/><Relationship Id="rId16" Type="http://schemas.openxmlformats.org/officeDocument/2006/relationships/hyperlink" Target="https://docs.google.com/spreadsheets/d/1PH5djZXzg0nnsa_lxaHO_4VJ3eJR-qfcKuegoKrlMNY/pub" TargetMode="External"/><Relationship Id="rId19" Type="http://schemas.openxmlformats.org/officeDocument/2006/relationships/hyperlink" Target="https://docs.google.com/drawings/d/1ld9nphMf7cLjeUrEgu08k_3VCm7Fkim9SzCxEngw5Vg/edit?usp=sharing" TargetMode="External"/><Relationship Id="rId18" Type="http://schemas.openxmlformats.org/officeDocument/2006/relationships/hyperlink" Target="https://docs.google.com/forms/d/11bkXoH2yM6N-ex_hZgH7l_GfxHPLIaMFXHqrK-qf-QQ/edit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7390654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7390654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https://sites.google.com/view/photoboothrentalslosanges/home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https://drive.google.com/drive/folders/1AbLaUX3jzWdf4tiAunJBwTagRHfneEgu?usp=sharing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https://news.google.com/rss/search?q=photobooth&amp;hl=en-US&amp;gl=US&amp;ceid=US:en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https://drive.google.com/drive/folders/1dhKZiFTiCbLluVYAGPQMwDZRWMggIkFW?usp=sharing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https://drive.google.com/drive/folders/1vdMF_Ns2w1qNSPUikKd-tJezzjOAdGeg?usp=sharing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https://drive.google.com/drive/folders/1pRb5lvpE_cqi1_9upckcisIjD0zPhtp5?usp=sharing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https://drive.google.com/drive/folders/14YgH8fmvcLy8oWXb45NQjKQiiOpVL3ev?usp=sharing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https://drive.google.com/file/d/1AodZeiA7Ac8QIr8UnxjYfuzJiL5RcQQW/view?usp=sharing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https://drive.google.com/file/d/1PzJhrg80TU-sTu08XfTDAFImkEZnDyd-/view?usp=sharing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https://drive.google.com/file/d/1gK71K7ISQMGn330inpDVFB7MXS4L5NQI/view?usp=sharing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https://drive.google.com/file/d/1tgx54JlJC-VysF3nUeTwE4XmggaM_Ll8/view?usp=sharing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https://docs.google.com/spreadsheets/d/1PH5djZXzg0nnsa_lxaHO_4VJ3eJR-qfcKuegoKrlMNY/edit?usp=sharing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https://docs.google.com/spreadsheet/pub?key=1PH5djZXzg0nnsa_lxaHO_4VJ3eJR-qfcKuegoKrlMNY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https://docs.google.com/spreadsheets/d/1PH5djZXzg0nnsa_lxaHO_4VJ3eJR-qfcKuegoKrlMNY/pubhtml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https://docs.google.com/spreadsheets/d/1PH5djZXzg0nnsa_lxaHO_4VJ3eJR-qfcKuegoKrlMNY/pub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https://docs.google.com/spreadsheets/d/1PH5djZXzg0nnsa_lxaHO_4VJ3eJR-qfcKuegoKrlMNY/view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https://docs.google.com/forms/d/11bkXoH2yM6N-ex_hZgH7l_GfxHPLIaMFXHqrK-qf-QQ/edit?usp=sharing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https://docs.google.com/drawings/d/1ld9nphMf7cLjeUrEgu08k_3VCm7Fkim9SzCxEngw5Vg/edit?usp=sharing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https://drive.google.com/file/d/1QpTiTGFtM9xqrHFr3NrlOHazlavUN-IZ/view?usp=drivesdk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https://sites.google.com/view/rental-a-a-selfie-station/home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https://docs.google.com/document/d/1WaThy9kSpipQDuXxLlxpw-BLu8qNbil2x52YlWZT2Us/edit?usp=sharing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https://docs.google.com/document/d/1WaThy9kSpipQDuXxLlxpw-BLu8qNbil2x52YlWZT2Us/pub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https://docs.google.com/document/d/1WaThy9kSpipQDuXxLlxpw-BLu8qNbil2x52YlWZT2Us/view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https://docs.google.com/presentation/d/1gwywXQ6OJemmNJRiN4BiIOhwz4HkX9FNK-SuD3QgkOI/edit?usp=sharing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6"/>
              </a:rPr>
              <a:t>https://docs.google.com/presentation/d/1gwywXQ6OJemmNJRiN4BiIOhwz4HkX9FNK-SuD3QgkOI/pub?start=true&amp;loop=true&amp;delayms=3000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7"/>
              </a:rPr>
              <a:t>https://docs.google.com/presentation/d/1gwywXQ6OJemmNJRiN4BiIOhwz4HkX9FNK-SuD3QgkOI/view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8"/>
              </a:rPr>
              <a:t>https://docs.google.com/presentation/d/1gwywXQ6OJemmNJRiN4BiIOhwz4HkX9FNK-SuD3QgkOI/htmlpresent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73906543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73906543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73906543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73906543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73906543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73906543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photoboothrentalslosanges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ites.google.com/view/rental-a-a-selfie-station/home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ites.google.com/view/photoboothrentalslosanges/home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https://sites.google.com/view/photoboothrentalslosanges/home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dding photo booth rental" id="60" name="Google Shape;60;p14" title="wedding photo booth renta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176" y="0"/>
            <a:ext cx="61356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dding photo booth rental" id="65" name="Google Shape;65;p15" title="wedding photo booth renta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