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o2I4t7-at8jBG-kh2ZNTq5LeEO3kFLht/view?usp=sharing" TargetMode="External"/><Relationship Id="rId3" Type="http://schemas.openxmlformats.org/officeDocument/2006/relationships/hyperlink" Target="https://drive.google.com/file/d/1PH6GKsklm8ucl7t1ON0GO9ox_fcljo2L/view?usp=sharing" TargetMode="External"/><Relationship Id="rId4" Type="http://schemas.openxmlformats.org/officeDocument/2006/relationships/hyperlink" Target="https://drive.google.com/file/d/1qRYKlu_MeWG56S2Gkwmj0Tuibcb8VxEt/view?usp=sharing" TargetMode="External"/><Relationship Id="rId11" Type="http://schemas.openxmlformats.org/officeDocument/2006/relationships/hyperlink" Target="https://docs.google.com/presentation/d/1FLVxgWzCizhqD6vSbmiIdauSqI5cgzsMlgqbMIk-2nU/htmlpresent" TargetMode="External"/><Relationship Id="rId10" Type="http://schemas.openxmlformats.org/officeDocument/2006/relationships/hyperlink" Target="https://docs.google.com/presentation/d/1FLVxgWzCizhqD6vSbmiIdauSqI5cgzsMlgqbMIk-2nU/view" TargetMode="External"/><Relationship Id="rId9" Type="http://schemas.openxmlformats.org/officeDocument/2006/relationships/hyperlink" Target="https://docs.google.com/presentation/d/1FLVxgWzCizhqD6vSbmiIdauSqI5cgzsMlgqbMIk-2nU/pub?start=true&amp;loop=true&amp;delayms=3000" TargetMode="External"/><Relationship Id="rId5" Type="http://schemas.openxmlformats.org/officeDocument/2006/relationships/hyperlink" Target="https://docs.google.com/document/d/1gUA32FwQG9q64XTMzjlWLtZZZU7-ayotcN6k9LshE9M/edit?usp=sharing" TargetMode="External"/><Relationship Id="rId6" Type="http://schemas.openxmlformats.org/officeDocument/2006/relationships/hyperlink" Target="https://docs.google.com/document/d/1gUA32FwQG9q64XTMzjlWLtZZZU7-ayotcN6k9LshE9M/pub" TargetMode="External"/><Relationship Id="rId7" Type="http://schemas.openxmlformats.org/officeDocument/2006/relationships/hyperlink" Target="https://docs.google.com/document/d/1gUA32FwQG9q64XTMzjlWLtZZZU7-ayotcN6k9LshE9M/view" TargetMode="External"/><Relationship Id="rId8" Type="http://schemas.openxmlformats.org/officeDocument/2006/relationships/hyperlink" Target="https://docs.google.com/presentation/d/1FLVxgWzCizhqD6vSbmiIdauSqI5cgzsMlgqbMIk-2nU/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o2I4t7-at8jBG-kh2ZNTq5LeEO3kFLht/view?usp=sharing" TargetMode="External"/><Relationship Id="rId3" Type="http://schemas.openxmlformats.org/officeDocument/2006/relationships/hyperlink" Target="https://drive.google.com/file/d/1PH6GKsklm8ucl7t1ON0GO9ox_fcljo2L/view?usp=sharing" TargetMode="External"/><Relationship Id="rId4" Type="http://schemas.openxmlformats.org/officeDocument/2006/relationships/hyperlink" Target="https://drive.google.com/file/d/1qRYKlu_MeWG56S2Gkwmj0Tuibcb8VxEt/view?usp=sharing" TargetMode="External"/><Relationship Id="rId11" Type="http://schemas.openxmlformats.org/officeDocument/2006/relationships/hyperlink" Target="https://docs.google.com/presentation/d/1FLVxgWzCizhqD6vSbmiIdauSqI5cgzsMlgqbMIk-2nU/htmlpresent" TargetMode="External"/><Relationship Id="rId10" Type="http://schemas.openxmlformats.org/officeDocument/2006/relationships/hyperlink" Target="https://docs.google.com/presentation/d/1FLVxgWzCizhqD6vSbmiIdauSqI5cgzsMlgqbMIk-2nU/view" TargetMode="External"/><Relationship Id="rId9" Type="http://schemas.openxmlformats.org/officeDocument/2006/relationships/hyperlink" Target="https://docs.google.com/presentation/d/1FLVxgWzCizhqD6vSbmiIdauSqI5cgzsMlgqbMIk-2nU/pub?start=true&amp;loop=true&amp;delayms=3000" TargetMode="External"/><Relationship Id="rId5" Type="http://schemas.openxmlformats.org/officeDocument/2006/relationships/hyperlink" Target="https://docs.google.com/document/d/1gUA32FwQG9q64XTMzjlWLtZZZU7-ayotcN6k9LshE9M/edit?usp=sharing" TargetMode="External"/><Relationship Id="rId6" Type="http://schemas.openxmlformats.org/officeDocument/2006/relationships/hyperlink" Target="https://docs.google.com/document/d/1gUA32FwQG9q64XTMzjlWLtZZZU7-ayotcN6k9LshE9M/pub" TargetMode="External"/><Relationship Id="rId7" Type="http://schemas.openxmlformats.org/officeDocument/2006/relationships/hyperlink" Target="https://docs.google.com/document/d/1gUA32FwQG9q64XTMzjlWLtZZZU7-ayotcN6k9LshE9M/view" TargetMode="External"/><Relationship Id="rId8" Type="http://schemas.openxmlformats.org/officeDocument/2006/relationships/hyperlink" Target="https://docs.google.com/presentation/d/1FLVxgWzCizhqD6vSbmiIdauSqI5cgzsMlgqbMIk-2nU/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78884845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78884845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https://drive.google.com/file/d/1o2I4t7-at8jBG-kh2ZNTq5LeEO3kFLht/view?usp=sharing</a:t>
            </a:r>
            <a:endParaRPr sz="1000"/>
          </a:p>
          <a:p>
            <a:pPr indent="0" lvl="0" marL="0" rtl="0" algn="l">
              <a:spcBef>
                <a:spcPts val="0"/>
              </a:spcBef>
              <a:spcAft>
                <a:spcPts val="0"/>
              </a:spcAft>
              <a:buNone/>
            </a:pPr>
            <a:r>
              <a:rPr lang="en" sz="1000" u="sng">
                <a:solidFill>
                  <a:schemeClr val="hlink"/>
                </a:solidFill>
                <a:hlinkClick r:id="rId3"/>
              </a:rPr>
              <a:t>https://drive.google.com/file/d/1PH6GKsklm8ucl7t1ON0GO9ox_fcljo2L/view?usp=sharing</a:t>
            </a:r>
            <a:endParaRPr sz="1000"/>
          </a:p>
          <a:p>
            <a:pPr indent="0" lvl="0" marL="0" rtl="0" algn="l">
              <a:spcBef>
                <a:spcPts val="0"/>
              </a:spcBef>
              <a:spcAft>
                <a:spcPts val="0"/>
              </a:spcAft>
              <a:buNone/>
            </a:pPr>
            <a:r>
              <a:rPr lang="en" sz="1000" u="sng">
                <a:solidFill>
                  <a:schemeClr val="hlink"/>
                </a:solidFill>
                <a:hlinkClick r:id="rId4"/>
              </a:rPr>
              <a:t>https://drive.google.com/file/d/1qRYKlu_MeWG56S2Gkwmj0Tuibcb8VxEt/view?usp=sharing</a:t>
            </a:r>
            <a:endParaRPr sz="1000"/>
          </a:p>
          <a:p>
            <a:pPr indent="0" lvl="0" marL="0" rtl="0" algn="l">
              <a:spcBef>
                <a:spcPts val="0"/>
              </a:spcBef>
              <a:spcAft>
                <a:spcPts val="0"/>
              </a:spcAft>
              <a:buNone/>
            </a:pPr>
            <a:r>
              <a:rPr lang="en" sz="1000" u="sng">
                <a:solidFill>
                  <a:schemeClr val="hlink"/>
                </a:solidFill>
                <a:hlinkClick r:id="rId5"/>
              </a:rPr>
              <a:t>https://docs.google.com/document/d/1gUA32FwQG9q64XTMzjlWLtZZZU7-ayotcN6k9LshE9M/edit?usp=sharing</a:t>
            </a:r>
            <a:endParaRPr sz="1000"/>
          </a:p>
          <a:p>
            <a:pPr indent="0" lvl="0" marL="0" rtl="0" algn="l">
              <a:spcBef>
                <a:spcPts val="0"/>
              </a:spcBef>
              <a:spcAft>
                <a:spcPts val="0"/>
              </a:spcAft>
              <a:buNone/>
            </a:pPr>
            <a:r>
              <a:rPr lang="en" sz="1000" u="sng">
                <a:solidFill>
                  <a:schemeClr val="hlink"/>
                </a:solidFill>
                <a:hlinkClick r:id="rId6"/>
              </a:rPr>
              <a:t>https://docs.google.com/document/d/1gUA32FwQG9q64XTMzjlWLtZZZU7-ayotcN6k9LshE9M/pub</a:t>
            </a:r>
            <a:endParaRPr sz="1000"/>
          </a:p>
          <a:p>
            <a:pPr indent="0" lvl="0" marL="0" rtl="0" algn="l">
              <a:spcBef>
                <a:spcPts val="0"/>
              </a:spcBef>
              <a:spcAft>
                <a:spcPts val="0"/>
              </a:spcAft>
              <a:buNone/>
            </a:pPr>
            <a:r>
              <a:rPr lang="en" sz="1000" u="sng">
                <a:solidFill>
                  <a:schemeClr val="hlink"/>
                </a:solidFill>
                <a:hlinkClick r:id="rId7"/>
              </a:rPr>
              <a:t>https://docs.google.com/document/d/1gUA32FwQG9q64XTMzjlWLtZZZU7-ayotcN6k9LshE9M/view</a:t>
            </a:r>
            <a:endParaRPr sz="1000"/>
          </a:p>
          <a:p>
            <a:pPr indent="0" lvl="0" marL="0" rtl="0" algn="l">
              <a:spcBef>
                <a:spcPts val="0"/>
              </a:spcBef>
              <a:spcAft>
                <a:spcPts val="0"/>
              </a:spcAft>
              <a:buNone/>
            </a:pPr>
            <a:r>
              <a:rPr lang="en" sz="1000" u="sng">
                <a:solidFill>
                  <a:schemeClr val="hlink"/>
                </a:solidFill>
                <a:hlinkClick r:id="rId8"/>
              </a:rPr>
              <a:t>https://docs.google.com/presentation/d/1FLVxgWzCizhqD6vSbmiIdauSqI5cgzsMlgqbMIk-2nU/edit?usp=sharing</a:t>
            </a:r>
            <a:endParaRPr sz="1000"/>
          </a:p>
          <a:p>
            <a:pPr indent="0" lvl="0" marL="0" rtl="0" algn="l">
              <a:spcBef>
                <a:spcPts val="0"/>
              </a:spcBef>
              <a:spcAft>
                <a:spcPts val="0"/>
              </a:spcAft>
              <a:buNone/>
            </a:pPr>
            <a:r>
              <a:rPr lang="en" sz="1000" u="sng">
                <a:solidFill>
                  <a:schemeClr val="hlink"/>
                </a:solidFill>
                <a:hlinkClick r:id="rId9"/>
              </a:rPr>
              <a:t>https://docs.google.com/presentation/d/1FLVxgWzCizhqD6vSbmiIdauSqI5cgzsMlgqbMIk-2nU/pub?start=true&amp;loop=true&amp;delayms=3000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https://docs.google.com/presentation/d/1FLVxgWzCizhqD6vSbmiIdauSqI5cgzsMlgqbMIk-2nU/view</a:t>
            </a:r>
            <a:endParaRPr sz="1000"/>
          </a:p>
          <a:p>
            <a:pPr indent="0" lvl="0" marL="0" rtl="0" algn="l">
              <a:spcBef>
                <a:spcPts val="0"/>
              </a:spcBef>
              <a:spcAft>
                <a:spcPts val="0"/>
              </a:spcAft>
              <a:buNone/>
            </a:pPr>
            <a:r>
              <a:rPr lang="en" sz="1000" u="sng">
                <a:solidFill>
                  <a:schemeClr val="hlink"/>
                </a:solidFill>
                <a:hlinkClick r:id="rId11"/>
              </a:rPr>
              <a:t>https://docs.google.com/presentation/d/1FLVxgWzCizhqD6vSbmiIdauSqI5cgzsMlgqbMIk-2nU/htmlpresent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78884845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78884845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wedding photo booth rental in long beach,photo booth rental prices long beach,photo booth rental in long beach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78884845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78884845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78884845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78884845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78884845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78884845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wedding photo booth rental in long beach,photo booth rental prices long beach,photo booth rental in long beach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78884845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78884845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Photo Fiesta! Photo Booth Rentals16000 Kaplan Ave, City of Industry, CA 91744562-303-9926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78884845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78884845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Photo Fiesta! Photo Booth Rentals16000 Kaplan Ave, City of Industry, CA 91744562-303-9926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78884845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78884845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78884845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78884845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wedding photo booth rental in long beach,photo booth rental prices long beach,photo booth rental in long beach</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78884845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78884845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https://drive.google.com/file/d/1o2I4t7-at8jBG-kh2ZNTq5LeEO3kFLht/view?usp=sharing</a:t>
            </a:r>
            <a:endParaRPr sz="1000"/>
          </a:p>
          <a:p>
            <a:pPr indent="0" lvl="0" marL="0" rtl="0" algn="l">
              <a:spcBef>
                <a:spcPts val="0"/>
              </a:spcBef>
              <a:spcAft>
                <a:spcPts val="0"/>
              </a:spcAft>
              <a:buNone/>
            </a:pPr>
            <a:r>
              <a:rPr lang="en" sz="1000" u="sng">
                <a:solidFill>
                  <a:schemeClr val="hlink"/>
                </a:solidFill>
                <a:hlinkClick r:id="rId3"/>
              </a:rPr>
              <a:t>https://drive.google.com/file/d/1PH6GKsklm8ucl7t1ON0GO9ox_fcljo2L/view?usp=sharing</a:t>
            </a:r>
            <a:endParaRPr sz="1000"/>
          </a:p>
          <a:p>
            <a:pPr indent="0" lvl="0" marL="0" rtl="0" algn="l">
              <a:spcBef>
                <a:spcPts val="0"/>
              </a:spcBef>
              <a:spcAft>
                <a:spcPts val="0"/>
              </a:spcAft>
              <a:buNone/>
            </a:pPr>
            <a:r>
              <a:rPr lang="en" sz="1000" u="sng">
                <a:solidFill>
                  <a:schemeClr val="hlink"/>
                </a:solidFill>
                <a:hlinkClick r:id="rId4"/>
              </a:rPr>
              <a:t>https://drive.google.com/file/d/1qRYKlu_MeWG56S2Gkwmj0Tuibcb8VxEt/view?usp=sharing</a:t>
            </a:r>
            <a:endParaRPr sz="1000"/>
          </a:p>
          <a:p>
            <a:pPr indent="0" lvl="0" marL="0" rtl="0" algn="l">
              <a:spcBef>
                <a:spcPts val="0"/>
              </a:spcBef>
              <a:spcAft>
                <a:spcPts val="0"/>
              </a:spcAft>
              <a:buNone/>
            </a:pPr>
            <a:r>
              <a:rPr lang="en" sz="1000" u="sng">
                <a:solidFill>
                  <a:schemeClr val="hlink"/>
                </a:solidFill>
                <a:hlinkClick r:id="rId5"/>
              </a:rPr>
              <a:t>https://docs.google.com/document/d/1gUA32FwQG9q64XTMzjlWLtZZZU7-ayotcN6k9LshE9M/edit?usp=sharing</a:t>
            </a:r>
            <a:endParaRPr sz="1000"/>
          </a:p>
          <a:p>
            <a:pPr indent="0" lvl="0" marL="0" rtl="0" algn="l">
              <a:spcBef>
                <a:spcPts val="0"/>
              </a:spcBef>
              <a:spcAft>
                <a:spcPts val="0"/>
              </a:spcAft>
              <a:buNone/>
            </a:pPr>
            <a:r>
              <a:rPr lang="en" sz="1000" u="sng">
                <a:solidFill>
                  <a:schemeClr val="hlink"/>
                </a:solidFill>
                <a:hlinkClick r:id="rId6"/>
              </a:rPr>
              <a:t>https://docs.google.com/document/d/1gUA32FwQG9q64XTMzjlWLtZZZU7-ayotcN6k9LshE9M/pub</a:t>
            </a:r>
            <a:endParaRPr sz="1000"/>
          </a:p>
          <a:p>
            <a:pPr indent="0" lvl="0" marL="0" rtl="0" algn="l">
              <a:spcBef>
                <a:spcPts val="0"/>
              </a:spcBef>
              <a:spcAft>
                <a:spcPts val="0"/>
              </a:spcAft>
              <a:buNone/>
            </a:pPr>
            <a:r>
              <a:rPr lang="en" sz="1000" u="sng">
                <a:solidFill>
                  <a:schemeClr val="hlink"/>
                </a:solidFill>
                <a:hlinkClick r:id="rId7"/>
              </a:rPr>
              <a:t>https://docs.google.com/document/d/1gUA32FwQG9q64XTMzjlWLtZZZU7-ayotcN6k9LshE9M/view</a:t>
            </a:r>
            <a:endParaRPr sz="1000"/>
          </a:p>
          <a:p>
            <a:pPr indent="0" lvl="0" marL="0" rtl="0" algn="l">
              <a:spcBef>
                <a:spcPts val="0"/>
              </a:spcBef>
              <a:spcAft>
                <a:spcPts val="0"/>
              </a:spcAft>
              <a:buNone/>
            </a:pPr>
            <a:r>
              <a:rPr lang="en" sz="1000" u="sng">
                <a:solidFill>
                  <a:schemeClr val="hlink"/>
                </a:solidFill>
                <a:hlinkClick r:id="rId8"/>
              </a:rPr>
              <a:t>https://docs.google.com/presentation/d/1FLVxgWzCizhqD6vSbmiIdauSqI5cgzsMlgqbMIk-2nU/edit?usp=sharing</a:t>
            </a:r>
            <a:endParaRPr sz="1000"/>
          </a:p>
          <a:p>
            <a:pPr indent="0" lvl="0" marL="0" rtl="0" algn="l">
              <a:spcBef>
                <a:spcPts val="0"/>
              </a:spcBef>
              <a:spcAft>
                <a:spcPts val="0"/>
              </a:spcAft>
              <a:buNone/>
            </a:pPr>
            <a:r>
              <a:rPr lang="en" sz="1000" u="sng">
                <a:solidFill>
                  <a:schemeClr val="hlink"/>
                </a:solidFill>
                <a:hlinkClick r:id="rId9"/>
              </a:rPr>
              <a:t>https://docs.google.com/presentation/d/1FLVxgWzCizhqD6vSbmiIdauSqI5cgzsMlgqbMIk-2nU/pub?start=true&amp;loop=true&amp;delayms=3000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https://docs.google.com/presentation/d/1FLVxgWzCizhqD6vSbmiIdauSqI5cgzsMlgqbMIk-2nU/view</a:t>
            </a:r>
            <a:endParaRPr sz="1000"/>
          </a:p>
          <a:p>
            <a:pPr indent="0" lvl="0" marL="0" rtl="0" algn="l">
              <a:spcBef>
                <a:spcPts val="0"/>
              </a:spcBef>
              <a:spcAft>
                <a:spcPts val="0"/>
              </a:spcAft>
              <a:buNone/>
            </a:pPr>
            <a:r>
              <a:rPr lang="en" sz="1000" u="sng">
                <a:solidFill>
                  <a:schemeClr val="hlink"/>
                </a:solidFill>
                <a:hlinkClick r:id="rId11"/>
              </a:rPr>
              <a:t>https://docs.google.com/presentation/d/1FLVxgWzCizhqD6vSbmiIdauSqI5cgzsMlgqbMIk-2nU/htmlpresent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pen-air-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pen-air-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pen-air-photo-booth-rental/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pen-air-photo-booth-rental/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o2I4t7-at8jBG-kh2ZNTq5LeEO3kFLht/view?usp=sharing" TargetMode="External"/><Relationship Id="rId4" Type="http://schemas.openxmlformats.org/officeDocument/2006/relationships/hyperlink" Target="https://drive.google.com/file/d/1PH6GKsklm8ucl7t1ON0GO9ox_fcljo2L/view?usp=sharing" TargetMode="External"/><Relationship Id="rId11" Type="http://schemas.openxmlformats.org/officeDocument/2006/relationships/hyperlink" Target="https://docs.google.com/presentation/d/1FLVxgWzCizhqD6vSbmiIdauSqI5cgzsMlgqbMIk-2nU/view" TargetMode="External"/><Relationship Id="rId10" Type="http://schemas.openxmlformats.org/officeDocument/2006/relationships/hyperlink" Target="https://docs.google.com/presentation/d/1FLVxgWzCizhqD6vSbmiIdauSqI5cgzsMlgqbMIk-2nU/pub?start=true&amp;loop=true&amp;delayms=3000" TargetMode="External"/><Relationship Id="rId12" Type="http://schemas.openxmlformats.org/officeDocument/2006/relationships/hyperlink" Target="https://docs.google.com/presentation/d/1FLVxgWzCizhqD6vSbmiIdauSqI5cgzsMlgqbMIk-2nU/htmlpresent" TargetMode="External"/><Relationship Id="rId9" Type="http://schemas.openxmlformats.org/officeDocument/2006/relationships/hyperlink" Target="https://docs.google.com/presentation/d/1FLVxgWzCizhqD6vSbmiIdauSqI5cgzsMlgqbMIk-2nU/edit?usp=sharing" TargetMode="External"/><Relationship Id="rId5" Type="http://schemas.openxmlformats.org/officeDocument/2006/relationships/hyperlink" Target="https://drive.google.com/file/d/1qRYKlu_MeWG56S2Gkwmj0Tuibcb8VxEt/view?usp=sharing" TargetMode="External"/><Relationship Id="rId6" Type="http://schemas.openxmlformats.org/officeDocument/2006/relationships/hyperlink" Target="https://docs.google.com/document/d/1gUA32FwQG9q64XTMzjlWLtZZZU7-ayotcN6k9LshE9M/edit?usp=sharing" TargetMode="External"/><Relationship Id="rId7" Type="http://schemas.openxmlformats.org/officeDocument/2006/relationships/hyperlink" Target="https://docs.google.com/document/d/1gUA32FwQG9q64XTMzjlWLtZZZU7-ayotcN6k9LshE9M/pub" TargetMode="External"/><Relationship Id="rId8" Type="http://schemas.openxmlformats.org/officeDocument/2006/relationships/hyperlink" Target="https://docs.google.com/document/d/1gUA32FwQG9q64XTMzjlWLtZZZU7-ayotcN6k9LshE9M/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rental in long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https://sites.google.com/view/open-air-photo-booth-rental/home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rental in long beach</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https://sites.google.com/view/open-air-photo-booth-rental/home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dding photo booth rental in long beach" id="60" name="Google Shape;60;p14" title="wedding photo booth rental in long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photo booth rental in long beach</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Digital Selfie Photo Booth Kiosks have grown in popularity in recent years for a number of reasons. These high-tech photo booths provide your guests a one-of-a-kind and engaging experience, as well as several advantages over standard photo booths. The superior technology used in digital photo booths is one of the key reasons for their appeal. To capture clear, vivid, high-quality photographs, the digital photo booth employs high-quality cameras and printers. We also provide a variety of interactive elements, such as a touchscreen and fun filters and effects that guests can use to create and personalize their images. Another reason digital photo booths are popular is their ease of use and adaptability. Digital photo booths are simple to set up and relocate to multiple places, making them a practical and adaptable alternative for any event.&amp;nbsp;</a:t>
            </a:r>
            <a:endParaRPr sz="800"/>
          </a:p>
          <a:p>
            <a:pPr indent="0" lvl="0" marL="0" rtl="0" algn="l">
              <a:spcBef>
                <a:spcPts val="0"/>
              </a:spcBef>
              <a:spcAft>
                <a:spcPts val="0"/>
              </a:spcAft>
              <a:buNone/>
            </a:pPr>
            <a:r>
              <a:rPr lang="en" sz="1000" u="sng">
                <a:solidFill>
                  <a:schemeClr val="hlink"/>
                </a:solidFill>
                <a:hlinkClick r:id="rId3"/>
              </a:rPr>
              <a:t>https://sites.google.com/view/open-air-photo-booth-rental/home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 Photo Fiesta! Photo Booth Rentals</a:t>
            </a:r>
            <a:endParaRPr sz="1000"/>
          </a:p>
          <a:p>
            <a:pPr indent="0" lvl="0" marL="0" rtl="0" algn="l">
              <a:spcBef>
                <a:spcPts val="0"/>
              </a:spcBef>
              <a:spcAft>
                <a:spcPts val="0"/>
              </a:spcAft>
              <a:buNone/>
            </a:pPr>
            <a:r>
              <a:rPr lang="en" sz="1000"/>
              <a:t>16000 Kaplan Ave, City of Industry, CA 91744</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wedding photo booth rental in long beach</a:t>
            </a:r>
            <a:endParaRPr sz="800"/>
          </a:p>
          <a:p>
            <a:pPr indent="0" lvl="0" marL="0" rtl="0" algn="l">
              <a:spcBef>
                <a:spcPts val="0"/>
              </a:spcBef>
              <a:spcAft>
                <a:spcPts val="0"/>
              </a:spcAft>
              <a:buNone/>
            </a:pPr>
            <a:r>
              <a:rPr lang="en" sz="800"/>
              <a:t>photo booth rental prices long beach</a:t>
            </a:r>
            <a:endParaRPr sz="800"/>
          </a:p>
          <a:p>
            <a:pPr indent="0" lvl="0" marL="0" rtl="0" algn="l">
              <a:spcBef>
                <a:spcPts val="0"/>
              </a:spcBef>
              <a:spcAft>
                <a:spcPts val="0"/>
              </a:spcAft>
              <a:buNone/>
            </a:pPr>
            <a:r>
              <a:rPr lang="en" sz="800"/>
              <a:t>photo booth rental in long beach</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As a result, photo booth rental businesses and other service providers are reaping the benefits of the growth. But what happens if demand falls once more? Since early 2023, Lucky Frog Photos has been planning for the boom and its demise. Through Spring 2023, we expect tremendous demand and limited booking availability.  Things may change with the economy on the verge of a recession, but we are optimistic that weddings will not be impacted until mid-late 2025. Until then, customers face a competitive market. To address the spike in demand, Lucky Frog Photos decided to make significant investments in inventory, staff, and marketing in early 2023.  We purchased ten additional picture booths in Aliso Viejo and Huntington Beach, increasing the capacity. This expansion allowed us to not only keep up with company growth, but also to renew our inventory. Older models will be taken out when this business shuts, and our fleet of booths will be the newest and finest in Laguna Beach. We will establish 25 new picture booths around the organization and phase out existing stock following the boom. To summarize, we are experiencing unprecedented demand for photo booth rentals. That demand will ultimately fade, but Lucky Frog Photos will be the dominating rental company in Laguna Niguel and Orange County, California. Newport Beach, Orange, and Placentia will be able to satisfy their rental demands not only with the services we offer, but also with the quality of our new stand.&#10;" id="87" name="Google Shape;87;p19" title="wedding photo booth rental in long beach">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