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presentation/d/1b4ZC-n94NoolxlD6_trKhft0fTRiyTw_yE-aZdwu3PM/htmlpresent" TargetMode="External"/><Relationship Id="rId10" Type="http://schemas.openxmlformats.org/officeDocument/2006/relationships/hyperlink" Target="https://docs.google.com/presentation/d/1b4ZC-n94NoolxlD6_trKhft0fTRiyTw_yE-aZdwu3PM/view" TargetMode="External"/><Relationship Id="rId13" Type="http://schemas.openxmlformats.org/officeDocument/2006/relationships/hyperlink" Target="https://docs.google.com/document/d/1WqkMI9fQYLS89TCsmjOVjKwvhIBd4zFAmDviqiu4CwQ/pub" TargetMode="External"/><Relationship Id="rId12" Type="http://schemas.openxmlformats.org/officeDocument/2006/relationships/hyperlink" Target="https://docs.google.com/document/d/1WqkMI9fQYLS89TCsmjOVjKwvhIBd4zFAmDviqiu4CwQ/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yQ0lpIQExJCIpuGiATWJ32yIWQ-IIzPQ/view?usp=sharing" TargetMode="External"/><Relationship Id="rId3" Type="http://schemas.openxmlformats.org/officeDocument/2006/relationships/hyperlink" Target="https://drive.google.com/file/d/1Gl6nwc7N9z2WpcthQO6Ja8TnMTWDpraX/view?usp=sharing" TargetMode="External"/><Relationship Id="rId4" Type="http://schemas.openxmlformats.org/officeDocument/2006/relationships/hyperlink" Target="https://drive.google.com/file/d/1NzTij0XAdJqDgrQz5VMAPqacp4XHEYEV/view?usp=sharing" TargetMode="External"/><Relationship Id="rId9" Type="http://schemas.openxmlformats.org/officeDocument/2006/relationships/hyperlink" Target="https://docs.google.com/presentation/d/1b4ZC-n94NoolxlD6_trKhft0fTRiyTw_yE-aZdwu3PM/pub?start=true&amp;loop=true&amp;delayms=3000" TargetMode="External"/><Relationship Id="rId15" Type="http://schemas.openxmlformats.org/officeDocument/2006/relationships/hyperlink" Target="https://docs.google.com/presentation/d/10JE4d_TUf1-6xauan4hqWVehY5K6zpXBrJwLFVlNf0k/edit?usp=sharing" TargetMode="External"/><Relationship Id="rId14" Type="http://schemas.openxmlformats.org/officeDocument/2006/relationships/hyperlink" Target="https://docs.google.com/document/d/1WqkMI9fQYLS89TCsmjOVjKwvhIBd4zFAmDviqiu4CwQ/view" TargetMode="External"/><Relationship Id="rId17" Type="http://schemas.openxmlformats.org/officeDocument/2006/relationships/hyperlink" Target="https://docs.google.com/presentation/d/10JE4d_TUf1-6xauan4hqWVehY5K6zpXBrJwLFVlNf0k/view" TargetMode="External"/><Relationship Id="rId16" Type="http://schemas.openxmlformats.org/officeDocument/2006/relationships/hyperlink" Target="https://docs.google.com/presentation/d/10JE4d_TUf1-6xauan4hqWVehY5K6zpXBrJwLFVlNf0k/pub?start=true&amp;loop=true&amp;delayms=3000" TargetMode="External"/><Relationship Id="rId5" Type="http://schemas.openxmlformats.org/officeDocument/2006/relationships/hyperlink" Target="https://docs.google.com/document/d/1g889hshP0-nyq3LIOmpiz268GSVdLXtV9jeTBEM5LyE/edit?usp=sharing" TargetMode="External"/><Relationship Id="rId6" Type="http://schemas.openxmlformats.org/officeDocument/2006/relationships/hyperlink" Target="https://docs.google.com/document/d/1g889hshP0-nyq3LIOmpiz268GSVdLXtV9jeTBEM5LyE/pub" TargetMode="External"/><Relationship Id="rId18" Type="http://schemas.openxmlformats.org/officeDocument/2006/relationships/hyperlink" Target="https://docs.google.com/presentation/d/10JE4d_TUf1-6xauan4hqWVehY5K6zpXBrJwLFVlNf0k/htmlpresent" TargetMode="External"/><Relationship Id="rId7" Type="http://schemas.openxmlformats.org/officeDocument/2006/relationships/hyperlink" Target="https://docs.google.com/document/d/1g889hshP0-nyq3LIOmpiz268GSVdLXtV9jeTBEM5LyE/view" TargetMode="External"/><Relationship Id="rId8" Type="http://schemas.openxmlformats.org/officeDocument/2006/relationships/hyperlink" Target="https://docs.google.com/presentation/d/1b4ZC-n94NoolxlD6_trKhft0fTRiyTw_yE-aZdwu3PM/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presentation/d/1b4ZC-n94NoolxlD6_trKhft0fTRiyTw_yE-aZdwu3PM/htmlpresent" TargetMode="External"/><Relationship Id="rId10" Type="http://schemas.openxmlformats.org/officeDocument/2006/relationships/hyperlink" Target="https://docs.google.com/presentation/d/1b4ZC-n94NoolxlD6_trKhft0fTRiyTw_yE-aZdwu3PM/view" TargetMode="External"/><Relationship Id="rId13" Type="http://schemas.openxmlformats.org/officeDocument/2006/relationships/hyperlink" Target="https://docs.google.com/document/d/1WqkMI9fQYLS89TCsmjOVjKwvhIBd4zFAmDviqiu4CwQ/pub" TargetMode="External"/><Relationship Id="rId12" Type="http://schemas.openxmlformats.org/officeDocument/2006/relationships/hyperlink" Target="https://docs.google.com/document/d/1WqkMI9fQYLS89TCsmjOVjKwvhIBd4zFAmDviqiu4CwQ/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yQ0lpIQExJCIpuGiATWJ32yIWQ-IIzPQ/view?usp=sharing" TargetMode="External"/><Relationship Id="rId3" Type="http://schemas.openxmlformats.org/officeDocument/2006/relationships/hyperlink" Target="https://drive.google.com/file/d/1Gl6nwc7N9z2WpcthQO6Ja8TnMTWDpraX/view?usp=sharing" TargetMode="External"/><Relationship Id="rId4" Type="http://schemas.openxmlformats.org/officeDocument/2006/relationships/hyperlink" Target="https://drive.google.com/file/d/1NzTij0XAdJqDgrQz5VMAPqacp4XHEYEV/view?usp=sharing" TargetMode="External"/><Relationship Id="rId9" Type="http://schemas.openxmlformats.org/officeDocument/2006/relationships/hyperlink" Target="https://docs.google.com/presentation/d/1b4ZC-n94NoolxlD6_trKhft0fTRiyTw_yE-aZdwu3PM/pub?start=true&amp;loop=true&amp;delayms=3000" TargetMode="External"/><Relationship Id="rId15" Type="http://schemas.openxmlformats.org/officeDocument/2006/relationships/hyperlink" Target="https://docs.google.com/presentation/d/10JE4d_TUf1-6xauan4hqWVehY5K6zpXBrJwLFVlNf0k/edit?usp=sharing" TargetMode="External"/><Relationship Id="rId14" Type="http://schemas.openxmlformats.org/officeDocument/2006/relationships/hyperlink" Target="https://docs.google.com/document/d/1WqkMI9fQYLS89TCsmjOVjKwvhIBd4zFAmDviqiu4CwQ/view" TargetMode="External"/><Relationship Id="rId17" Type="http://schemas.openxmlformats.org/officeDocument/2006/relationships/hyperlink" Target="https://docs.google.com/presentation/d/10JE4d_TUf1-6xauan4hqWVehY5K6zpXBrJwLFVlNf0k/view" TargetMode="External"/><Relationship Id="rId16" Type="http://schemas.openxmlformats.org/officeDocument/2006/relationships/hyperlink" Target="https://docs.google.com/presentation/d/10JE4d_TUf1-6xauan4hqWVehY5K6zpXBrJwLFVlNf0k/pub?start=true&amp;loop=true&amp;delayms=3000" TargetMode="External"/><Relationship Id="rId5" Type="http://schemas.openxmlformats.org/officeDocument/2006/relationships/hyperlink" Target="https://docs.google.com/document/d/1g889hshP0-nyq3LIOmpiz268GSVdLXtV9jeTBEM5LyE/edit?usp=sharing" TargetMode="External"/><Relationship Id="rId6" Type="http://schemas.openxmlformats.org/officeDocument/2006/relationships/hyperlink" Target="https://docs.google.com/document/d/1g889hshP0-nyq3LIOmpiz268GSVdLXtV9jeTBEM5LyE/pub" TargetMode="External"/><Relationship Id="rId18" Type="http://schemas.openxmlformats.org/officeDocument/2006/relationships/hyperlink" Target="https://docs.google.com/presentation/d/10JE4d_TUf1-6xauan4hqWVehY5K6zpXBrJwLFVlNf0k/htmlpresent" TargetMode="External"/><Relationship Id="rId7" Type="http://schemas.openxmlformats.org/officeDocument/2006/relationships/hyperlink" Target="https://docs.google.com/document/d/1g889hshP0-nyq3LIOmpiz268GSVdLXtV9jeTBEM5LyE/view" TargetMode="External"/><Relationship Id="rId8" Type="http://schemas.openxmlformats.org/officeDocument/2006/relationships/hyperlink" Target="https://docs.google.com/presentation/d/1b4ZC-n94NoolxlD6_trKhft0fTRiyTw_yE-aZdwu3PM/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88189874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88189874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https://drive.google.com/file/d/1yQ0lpIQExJCIpuGiATWJ32yIWQ-IIzPQ/view?usp=sharing</a:t>
            </a:r>
            <a:endParaRPr sz="1000"/>
          </a:p>
          <a:p>
            <a:pPr indent="0" lvl="0" marL="0" rtl="0" algn="l">
              <a:spcBef>
                <a:spcPts val="0"/>
              </a:spcBef>
              <a:spcAft>
                <a:spcPts val="0"/>
              </a:spcAft>
              <a:buNone/>
            </a:pPr>
            <a:r>
              <a:rPr lang="en" sz="1000" u="sng">
                <a:solidFill>
                  <a:schemeClr val="hlink"/>
                </a:solidFill>
                <a:hlinkClick r:id="rId3"/>
              </a:rPr>
              <a:t>https://drive.google.com/file/d/1Gl6nwc7N9z2WpcthQO6Ja8TnMTWDpraX/view?usp=sharing</a:t>
            </a:r>
            <a:endParaRPr sz="1000"/>
          </a:p>
          <a:p>
            <a:pPr indent="0" lvl="0" marL="0" rtl="0" algn="l">
              <a:spcBef>
                <a:spcPts val="0"/>
              </a:spcBef>
              <a:spcAft>
                <a:spcPts val="0"/>
              </a:spcAft>
              <a:buNone/>
            </a:pPr>
            <a:r>
              <a:rPr lang="en" sz="1000" u="sng">
                <a:solidFill>
                  <a:schemeClr val="hlink"/>
                </a:solidFill>
                <a:hlinkClick r:id="rId4"/>
              </a:rPr>
              <a:t>https://drive.google.com/file/d/1NzTij0XAdJqDgrQz5VMAPqacp4XHEYEV/view?usp=sharing</a:t>
            </a:r>
            <a:endParaRPr sz="1000"/>
          </a:p>
          <a:p>
            <a:pPr indent="0" lvl="0" marL="0" rtl="0" algn="l">
              <a:spcBef>
                <a:spcPts val="0"/>
              </a:spcBef>
              <a:spcAft>
                <a:spcPts val="0"/>
              </a:spcAft>
              <a:buNone/>
            </a:pPr>
            <a:r>
              <a:rPr lang="en" sz="1000" u="sng">
                <a:solidFill>
                  <a:schemeClr val="hlink"/>
                </a:solidFill>
                <a:hlinkClick r:id="rId5"/>
              </a:rPr>
              <a:t>https://docs.google.com/document/d/1g889hshP0-nyq3LIOmpiz268GSVdLXtV9jeTBEM5LyE/edit?usp=sharing</a:t>
            </a:r>
            <a:endParaRPr sz="1000"/>
          </a:p>
          <a:p>
            <a:pPr indent="0" lvl="0" marL="0" rtl="0" algn="l">
              <a:spcBef>
                <a:spcPts val="0"/>
              </a:spcBef>
              <a:spcAft>
                <a:spcPts val="0"/>
              </a:spcAft>
              <a:buNone/>
            </a:pPr>
            <a:r>
              <a:rPr lang="en" sz="1000" u="sng">
                <a:solidFill>
                  <a:schemeClr val="hlink"/>
                </a:solidFill>
                <a:hlinkClick r:id="rId6"/>
              </a:rPr>
              <a:t>https://docs.google.com/document/d/1g889hshP0-nyq3LIOmpiz268GSVdLXtV9jeTBEM5LyE/pub</a:t>
            </a:r>
            <a:endParaRPr sz="1000"/>
          </a:p>
          <a:p>
            <a:pPr indent="0" lvl="0" marL="0" rtl="0" algn="l">
              <a:spcBef>
                <a:spcPts val="0"/>
              </a:spcBef>
              <a:spcAft>
                <a:spcPts val="0"/>
              </a:spcAft>
              <a:buNone/>
            </a:pPr>
            <a:r>
              <a:rPr lang="en" sz="1000" u="sng">
                <a:solidFill>
                  <a:schemeClr val="hlink"/>
                </a:solidFill>
                <a:hlinkClick r:id="rId7"/>
              </a:rPr>
              <a:t>https://docs.google.com/document/d/1g889hshP0-nyq3LIOmpiz268GSVdLXtV9jeTBEM5LyE/view</a:t>
            </a:r>
            <a:endParaRPr sz="1000"/>
          </a:p>
          <a:p>
            <a:pPr indent="0" lvl="0" marL="0" rtl="0" algn="l">
              <a:spcBef>
                <a:spcPts val="0"/>
              </a:spcBef>
              <a:spcAft>
                <a:spcPts val="0"/>
              </a:spcAft>
              <a:buNone/>
            </a:pPr>
            <a:r>
              <a:rPr lang="en" sz="1000" u="sng">
                <a:solidFill>
                  <a:schemeClr val="hlink"/>
                </a:solidFill>
                <a:hlinkClick r:id="rId8"/>
              </a:rPr>
              <a:t>https://docs.google.com/presentation/d/1b4ZC-n94NoolxlD6_trKhft0fTRiyTw_yE-aZdwu3PM/edit?usp=sharing</a:t>
            </a:r>
            <a:endParaRPr sz="1000"/>
          </a:p>
          <a:p>
            <a:pPr indent="0" lvl="0" marL="0" rtl="0" algn="l">
              <a:spcBef>
                <a:spcPts val="0"/>
              </a:spcBef>
              <a:spcAft>
                <a:spcPts val="0"/>
              </a:spcAft>
              <a:buNone/>
            </a:pPr>
            <a:r>
              <a:rPr lang="en" sz="1000" u="sng">
                <a:solidFill>
                  <a:schemeClr val="hlink"/>
                </a:solidFill>
                <a:hlinkClick r:id="rId9"/>
              </a:rPr>
              <a:t>https://docs.google.com/presentation/d/1b4ZC-n94NoolxlD6_trKhft0fTRiyTw_yE-aZdwu3PM/pub?start=true&amp;loop=true&amp;delayms=3000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https://docs.google.com/presentation/d/1b4ZC-n94NoolxlD6_trKhft0fTRiyTw_yE-aZdwu3PM/view</a:t>
            </a:r>
            <a:endParaRPr sz="1000"/>
          </a:p>
          <a:p>
            <a:pPr indent="0" lvl="0" marL="0" rtl="0" algn="l">
              <a:spcBef>
                <a:spcPts val="0"/>
              </a:spcBef>
              <a:spcAft>
                <a:spcPts val="0"/>
              </a:spcAft>
              <a:buNone/>
            </a:pPr>
            <a:r>
              <a:rPr lang="en" sz="1000" u="sng">
                <a:solidFill>
                  <a:schemeClr val="hlink"/>
                </a:solidFill>
                <a:hlinkClick r:id="rId11"/>
              </a:rPr>
              <a:t>https://docs.google.com/presentation/d/1b4ZC-n94NoolxlD6_trKhft0fTRiyTw_yE-aZdwu3PM/htmlpresent</a:t>
            </a:r>
            <a:endParaRPr sz="1000"/>
          </a:p>
          <a:p>
            <a:pPr indent="0" lvl="0" marL="0" rtl="0" algn="l">
              <a:spcBef>
                <a:spcPts val="0"/>
              </a:spcBef>
              <a:spcAft>
                <a:spcPts val="0"/>
              </a:spcAft>
              <a:buNone/>
            </a:pPr>
            <a:r>
              <a:rPr lang="en" sz="1000" u="sng">
                <a:solidFill>
                  <a:schemeClr val="hlink"/>
                </a:solidFill>
                <a:hlinkClick r:id="rId12"/>
              </a:rPr>
              <a:t>https://docs.google.com/document/d/1WqkMI9fQYLS89TCsmjOVjKwvhIBd4zFAmDviqiu4CwQ/edit?usp=sharing</a:t>
            </a:r>
            <a:endParaRPr sz="1000"/>
          </a:p>
          <a:p>
            <a:pPr indent="0" lvl="0" marL="0" rtl="0" algn="l">
              <a:spcBef>
                <a:spcPts val="0"/>
              </a:spcBef>
              <a:spcAft>
                <a:spcPts val="0"/>
              </a:spcAft>
              <a:buNone/>
            </a:pPr>
            <a:r>
              <a:rPr lang="en" sz="1000" u="sng">
                <a:solidFill>
                  <a:schemeClr val="hlink"/>
                </a:solidFill>
                <a:hlinkClick r:id="rId13"/>
              </a:rPr>
              <a:t>https://docs.google.com/document/d/1WqkMI9fQYLS89TCsmjOVjKwvhIBd4zFAmDviqiu4CwQ/pub</a:t>
            </a:r>
            <a:endParaRPr sz="1000"/>
          </a:p>
          <a:p>
            <a:pPr indent="0" lvl="0" marL="0" rtl="0" algn="l">
              <a:spcBef>
                <a:spcPts val="0"/>
              </a:spcBef>
              <a:spcAft>
                <a:spcPts val="0"/>
              </a:spcAft>
              <a:buNone/>
            </a:pPr>
            <a:r>
              <a:rPr lang="en" sz="1000" u="sng">
                <a:solidFill>
                  <a:schemeClr val="hlink"/>
                </a:solidFill>
                <a:hlinkClick r:id="rId14"/>
              </a:rPr>
              <a:t>https://docs.google.com/document/d/1WqkMI9fQYLS89TCsmjOVjKwvhIBd4zFAmDviqiu4CwQ/view</a:t>
            </a:r>
            <a:endParaRPr sz="1000"/>
          </a:p>
          <a:p>
            <a:pPr indent="0" lvl="0" marL="0" rtl="0" algn="l">
              <a:spcBef>
                <a:spcPts val="0"/>
              </a:spcBef>
              <a:spcAft>
                <a:spcPts val="0"/>
              </a:spcAft>
              <a:buNone/>
            </a:pPr>
            <a:r>
              <a:rPr lang="en" sz="1000" u="sng">
                <a:solidFill>
                  <a:schemeClr val="hlink"/>
                </a:solidFill>
                <a:hlinkClick r:id="rId15"/>
              </a:rPr>
              <a:t>https://docs.google.com/presentation/d/10JE4d_TUf1-6xauan4hqWVehY5K6zpXBrJwLFVlNf0k/edit?usp=sharing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https://docs.google.com/presentation/d/10JE4d_TUf1-6xauan4hqWVehY5K6zpXBrJwLFVlNf0k/pub?start=true&amp;loop=true&amp;delayms=3000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https://docs.google.com/presentation/d/10JE4d_TUf1-6xauan4hqWVehY5K6zpXBrJwLFVlNf0k/view</a:t>
            </a:r>
            <a:endParaRPr sz="1000"/>
          </a:p>
          <a:p>
            <a:pPr indent="0" lvl="0" marL="0" rtl="0" algn="l">
              <a:spcBef>
                <a:spcPts val="0"/>
              </a:spcBef>
              <a:spcAft>
                <a:spcPts val="0"/>
              </a:spcAft>
              <a:buNone/>
            </a:pPr>
            <a:r>
              <a:rPr lang="en" sz="1000" u="sng">
                <a:solidFill>
                  <a:schemeClr val="hlink"/>
                </a:solidFill>
                <a:hlinkClick r:id="rId18"/>
              </a:rPr>
              <a:t>https://docs.google.com/presentation/d/10JE4d_TUf1-6xauan4hqWVehY5K6zpXBrJwLFVlNf0k/htmlpresent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88189874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88189874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booth,wedding photo booth rental, mirror booth</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88189874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88189874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88189874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88189874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88189874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88189874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booth,wedding photo booth rental, mirror booth</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88189874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88189874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Photo Fiesta! Photo Booth Rentals16000 Kaplan Ave, City of Industry, CA 91744562-303-9926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88189874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88189874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Photo Fiesta! Photo Booth Rentals16000 Kaplan Ave, City of Industry, CA 91744562-303-9926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88189874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88189874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88189874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88189874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selfie booth,wedding photo booth rental, mirror booth</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88189874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88189874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https://drive.google.com/file/d/1yQ0lpIQExJCIpuGiATWJ32yIWQ-IIzPQ/view?usp=sharing</a:t>
            </a:r>
            <a:endParaRPr sz="1000"/>
          </a:p>
          <a:p>
            <a:pPr indent="0" lvl="0" marL="0" rtl="0" algn="l">
              <a:spcBef>
                <a:spcPts val="0"/>
              </a:spcBef>
              <a:spcAft>
                <a:spcPts val="0"/>
              </a:spcAft>
              <a:buNone/>
            </a:pPr>
            <a:r>
              <a:rPr lang="en" sz="1000" u="sng">
                <a:solidFill>
                  <a:schemeClr val="hlink"/>
                </a:solidFill>
                <a:hlinkClick r:id="rId3"/>
              </a:rPr>
              <a:t>https://drive.google.com/file/d/1Gl6nwc7N9z2WpcthQO6Ja8TnMTWDpraX/view?usp=sharing</a:t>
            </a:r>
            <a:endParaRPr sz="1000"/>
          </a:p>
          <a:p>
            <a:pPr indent="0" lvl="0" marL="0" rtl="0" algn="l">
              <a:spcBef>
                <a:spcPts val="0"/>
              </a:spcBef>
              <a:spcAft>
                <a:spcPts val="0"/>
              </a:spcAft>
              <a:buNone/>
            </a:pPr>
            <a:r>
              <a:rPr lang="en" sz="1000" u="sng">
                <a:solidFill>
                  <a:schemeClr val="hlink"/>
                </a:solidFill>
                <a:hlinkClick r:id="rId4"/>
              </a:rPr>
              <a:t>https://drive.google.com/file/d/1NzTij0XAdJqDgrQz5VMAPqacp4XHEYEV/view?usp=sharing</a:t>
            </a:r>
            <a:endParaRPr sz="1000"/>
          </a:p>
          <a:p>
            <a:pPr indent="0" lvl="0" marL="0" rtl="0" algn="l">
              <a:spcBef>
                <a:spcPts val="0"/>
              </a:spcBef>
              <a:spcAft>
                <a:spcPts val="0"/>
              </a:spcAft>
              <a:buNone/>
            </a:pPr>
            <a:r>
              <a:rPr lang="en" sz="1000" u="sng">
                <a:solidFill>
                  <a:schemeClr val="hlink"/>
                </a:solidFill>
                <a:hlinkClick r:id="rId5"/>
              </a:rPr>
              <a:t>https://docs.google.com/document/d/1g889hshP0-nyq3LIOmpiz268GSVdLXtV9jeTBEM5LyE/edit?usp=sharing</a:t>
            </a:r>
            <a:endParaRPr sz="1000"/>
          </a:p>
          <a:p>
            <a:pPr indent="0" lvl="0" marL="0" rtl="0" algn="l">
              <a:spcBef>
                <a:spcPts val="0"/>
              </a:spcBef>
              <a:spcAft>
                <a:spcPts val="0"/>
              </a:spcAft>
              <a:buNone/>
            </a:pPr>
            <a:r>
              <a:rPr lang="en" sz="1000" u="sng">
                <a:solidFill>
                  <a:schemeClr val="hlink"/>
                </a:solidFill>
                <a:hlinkClick r:id="rId6"/>
              </a:rPr>
              <a:t>https://docs.google.com/document/d/1g889hshP0-nyq3LIOmpiz268GSVdLXtV9jeTBEM5LyE/pub</a:t>
            </a:r>
            <a:endParaRPr sz="1000"/>
          </a:p>
          <a:p>
            <a:pPr indent="0" lvl="0" marL="0" rtl="0" algn="l">
              <a:spcBef>
                <a:spcPts val="0"/>
              </a:spcBef>
              <a:spcAft>
                <a:spcPts val="0"/>
              </a:spcAft>
              <a:buNone/>
            </a:pPr>
            <a:r>
              <a:rPr lang="en" sz="1000" u="sng">
                <a:solidFill>
                  <a:schemeClr val="hlink"/>
                </a:solidFill>
                <a:hlinkClick r:id="rId7"/>
              </a:rPr>
              <a:t>https://docs.google.com/document/d/1g889hshP0-nyq3LIOmpiz268GSVdLXtV9jeTBEM5LyE/view</a:t>
            </a:r>
            <a:endParaRPr sz="1000"/>
          </a:p>
          <a:p>
            <a:pPr indent="0" lvl="0" marL="0" rtl="0" algn="l">
              <a:spcBef>
                <a:spcPts val="0"/>
              </a:spcBef>
              <a:spcAft>
                <a:spcPts val="0"/>
              </a:spcAft>
              <a:buNone/>
            </a:pPr>
            <a:r>
              <a:rPr lang="en" sz="1000" u="sng">
                <a:solidFill>
                  <a:schemeClr val="hlink"/>
                </a:solidFill>
                <a:hlinkClick r:id="rId8"/>
              </a:rPr>
              <a:t>https://docs.google.com/presentation/d/1b4ZC-n94NoolxlD6_trKhft0fTRiyTw_yE-aZdwu3PM/edit?usp=sharing</a:t>
            </a:r>
            <a:endParaRPr sz="1000"/>
          </a:p>
          <a:p>
            <a:pPr indent="0" lvl="0" marL="0" rtl="0" algn="l">
              <a:spcBef>
                <a:spcPts val="0"/>
              </a:spcBef>
              <a:spcAft>
                <a:spcPts val="0"/>
              </a:spcAft>
              <a:buNone/>
            </a:pPr>
            <a:r>
              <a:rPr lang="en" sz="1000" u="sng">
                <a:solidFill>
                  <a:schemeClr val="hlink"/>
                </a:solidFill>
                <a:hlinkClick r:id="rId9"/>
              </a:rPr>
              <a:t>https://docs.google.com/presentation/d/1b4ZC-n94NoolxlD6_trKhft0fTRiyTw_yE-aZdwu3PM/pub?start=true&amp;loop=true&amp;delayms=3000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https://docs.google.com/presentation/d/1b4ZC-n94NoolxlD6_trKhft0fTRiyTw_yE-aZdwu3PM/view</a:t>
            </a:r>
            <a:endParaRPr sz="1000"/>
          </a:p>
          <a:p>
            <a:pPr indent="0" lvl="0" marL="0" rtl="0" algn="l">
              <a:spcBef>
                <a:spcPts val="0"/>
              </a:spcBef>
              <a:spcAft>
                <a:spcPts val="0"/>
              </a:spcAft>
              <a:buNone/>
            </a:pPr>
            <a:r>
              <a:rPr lang="en" sz="1000" u="sng">
                <a:solidFill>
                  <a:schemeClr val="hlink"/>
                </a:solidFill>
                <a:hlinkClick r:id="rId11"/>
              </a:rPr>
              <a:t>https://docs.google.com/presentation/d/1b4ZC-n94NoolxlD6_trKhft0fTRiyTw_yE-aZdwu3PM/htmlpresent</a:t>
            </a:r>
            <a:endParaRPr sz="1000"/>
          </a:p>
          <a:p>
            <a:pPr indent="0" lvl="0" marL="0" rtl="0" algn="l">
              <a:spcBef>
                <a:spcPts val="0"/>
              </a:spcBef>
              <a:spcAft>
                <a:spcPts val="0"/>
              </a:spcAft>
              <a:buNone/>
            </a:pPr>
            <a:r>
              <a:rPr lang="en" sz="1000" u="sng">
                <a:solidFill>
                  <a:schemeClr val="hlink"/>
                </a:solidFill>
                <a:hlinkClick r:id="rId12"/>
              </a:rPr>
              <a:t>https://docs.google.com/document/d/1WqkMI9fQYLS89TCsmjOVjKwvhIBd4zFAmDviqiu4CwQ/edit?usp=sharing</a:t>
            </a:r>
            <a:endParaRPr sz="1000"/>
          </a:p>
          <a:p>
            <a:pPr indent="0" lvl="0" marL="0" rtl="0" algn="l">
              <a:spcBef>
                <a:spcPts val="0"/>
              </a:spcBef>
              <a:spcAft>
                <a:spcPts val="0"/>
              </a:spcAft>
              <a:buNone/>
            </a:pPr>
            <a:r>
              <a:rPr lang="en" sz="1000" u="sng">
                <a:solidFill>
                  <a:schemeClr val="hlink"/>
                </a:solidFill>
                <a:hlinkClick r:id="rId13"/>
              </a:rPr>
              <a:t>https://docs.google.com/document/d/1WqkMI9fQYLS89TCsmjOVjKwvhIBd4zFAmDviqiu4CwQ/pub</a:t>
            </a:r>
            <a:endParaRPr sz="1000"/>
          </a:p>
          <a:p>
            <a:pPr indent="0" lvl="0" marL="0" rtl="0" algn="l">
              <a:spcBef>
                <a:spcPts val="0"/>
              </a:spcBef>
              <a:spcAft>
                <a:spcPts val="0"/>
              </a:spcAft>
              <a:buNone/>
            </a:pPr>
            <a:r>
              <a:rPr lang="en" sz="1000" u="sng">
                <a:solidFill>
                  <a:schemeClr val="hlink"/>
                </a:solidFill>
                <a:hlinkClick r:id="rId14"/>
              </a:rPr>
              <a:t>https://docs.google.com/document/d/1WqkMI9fQYLS89TCsmjOVjKwvhIBd4zFAmDviqiu4CwQ/view</a:t>
            </a:r>
            <a:endParaRPr sz="1000"/>
          </a:p>
          <a:p>
            <a:pPr indent="0" lvl="0" marL="0" rtl="0" algn="l">
              <a:spcBef>
                <a:spcPts val="0"/>
              </a:spcBef>
              <a:spcAft>
                <a:spcPts val="0"/>
              </a:spcAft>
              <a:buNone/>
            </a:pPr>
            <a:r>
              <a:rPr lang="en" sz="1000" u="sng">
                <a:solidFill>
                  <a:schemeClr val="hlink"/>
                </a:solidFill>
                <a:hlinkClick r:id="rId15"/>
              </a:rPr>
              <a:t>https://docs.google.com/presentation/d/10JE4d_TUf1-6xauan4hqWVehY5K6zpXBrJwLFVlNf0k/edit?usp=sharing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https://docs.google.com/presentation/d/10JE4d_TUf1-6xauan4hqWVehY5K6zpXBrJwLFVlNf0k/pub?start=true&amp;loop=true&amp;delayms=3000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https://docs.google.com/presentation/d/10JE4d_TUf1-6xauan4hqWVehY5K6zpXBrJwLFVlNf0k/view</a:t>
            </a:r>
            <a:endParaRPr sz="1000"/>
          </a:p>
          <a:p>
            <a:pPr indent="0" lvl="0" marL="0" rtl="0" algn="l">
              <a:spcBef>
                <a:spcPts val="0"/>
              </a:spcBef>
              <a:spcAft>
                <a:spcPts val="0"/>
              </a:spcAft>
              <a:buNone/>
            </a:pPr>
            <a:r>
              <a:rPr lang="en" sz="1000" u="sng">
                <a:solidFill>
                  <a:schemeClr val="hlink"/>
                </a:solidFill>
                <a:hlinkClick r:id="rId18"/>
              </a:rPr>
              <a:t>https://docs.google.com/presentation/d/10JE4d_TUf1-6xauan4hqWVehY5K6zpXBrJwLFVlNf0k/htmlpresent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light-tunnel-vogue-phot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light-tunnel-vogue-phot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light-tunnel-vogue-phot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light-tunnel-vogue-phot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presentation/d/1b4ZC-n94NoolxlD6_trKhft0fTRiyTw_yE-aZdwu3PM/view" TargetMode="External"/><Relationship Id="rId10" Type="http://schemas.openxmlformats.org/officeDocument/2006/relationships/hyperlink" Target="https://docs.google.com/presentation/d/1b4ZC-n94NoolxlD6_trKhft0fTRiyTw_yE-aZdwu3PM/pub?start=true&amp;loop=true&amp;delayms=3000" TargetMode="External"/><Relationship Id="rId13" Type="http://schemas.openxmlformats.org/officeDocument/2006/relationships/hyperlink" Target="https://docs.google.com/document/d/1WqkMI9fQYLS89TCsmjOVjKwvhIBd4zFAmDviqiu4CwQ/edit?usp=sharing" TargetMode="External"/><Relationship Id="rId12" Type="http://schemas.openxmlformats.org/officeDocument/2006/relationships/hyperlink" Target="https://docs.google.com/presentation/d/1b4ZC-n94NoolxlD6_trKhft0fTRiyTw_yE-aZdwu3PM/htmlpres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yQ0lpIQExJCIpuGiATWJ32yIWQ-IIzPQ/view?usp=sharing" TargetMode="External"/><Relationship Id="rId4" Type="http://schemas.openxmlformats.org/officeDocument/2006/relationships/hyperlink" Target="https://drive.google.com/file/d/1Gl6nwc7N9z2WpcthQO6Ja8TnMTWDpraX/view?usp=sharing" TargetMode="External"/><Relationship Id="rId9" Type="http://schemas.openxmlformats.org/officeDocument/2006/relationships/hyperlink" Target="https://docs.google.com/presentation/d/1b4ZC-n94NoolxlD6_trKhft0fTRiyTw_yE-aZdwu3PM/edit?usp=sharing" TargetMode="External"/><Relationship Id="rId15" Type="http://schemas.openxmlformats.org/officeDocument/2006/relationships/hyperlink" Target="https://docs.google.com/document/d/1WqkMI9fQYLS89TCsmjOVjKwvhIBd4zFAmDviqiu4CwQ/view" TargetMode="External"/><Relationship Id="rId14" Type="http://schemas.openxmlformats.org/officeDocument/2006/relationships/hyperlink" Target="https://docs.google.com/document/d/1WqkMI9fQYLS89TCsmjOVjKwvhIBd4zFAmDviqiu4CwQ/pub" TargetMode="External"/><Relationship Id="rId17" Type="http://schemas.openxmlformats.org/officeDocument/2006/relationships/hyperlink" Target="https://docs.google.com/presentation/d/10JE4d_TUf1-6xauan4hqWVehY5K6zpXBrJwLFVlNf0k/pub?start=true&amp;loop=true&amp;delayms=3000" TargetMode="External"/><Relationship Id="rId16" Type="http://schemas.openxmlformats.org/officeDocument/2006/relationships/hyperlink" Target="https://docs.google.com/presentation/d/10JE4d_TUf1-6xauan4hqWVehY5K6zpXBrJwLFVlNf0k/edit?usp=sharing" TargetMode="External"/><Relationship Id="rId5" Type="http://schemas.openxmlformats.org/officeDocument/2006/relationships/hyperlink" Target="https://drive.google.com/file/d/1NzTij0XAdJqDgrQz5VMAPqacp4XHEYEV/view?usp=sharing" TargetMode="External"/><Relationship Id="rId19" Type="http://schemas.openxmlformats.org/officeDocument/2006/relationships/hyperlink" Target="https://docs.google.com/presentation/d/10JE4d_TUf1-6xauan4hqWVehY5K6zpXBrJwLFVlNf0k/htmlpresent" TargetMode="External"/><Relationship Id="rId6" Type="http://schemas.openxmlformats.org/officeDocument/2006/relationships/hyperlink" Target="https://docs.google.com/document/d/1g889hshP0-nyq3LIOmpiz268GSVdLXtV9jeTBEM5LyE/edit?usp=sharing" TargetMode="External"/><Relationship Id="rId18" Type="http://schemas.openxmlformats.org/officeDocument/2006/relationships/hyperlink" Target="https://docs.google.com/presentation/d/10JE4d_TUf1-6xauan4hqWVehY5K6zpXBrJwLFVlNf0k/view" TargetMode="External"/><Relationship Id="rId7" Type="http://schemas.openxmlformats.org/officeDocument/2006/relationships/hyperlink" Target="https://docs.google.com/document/d/1g889hshP0-nyq3LIOmpiz268GSVdLXtV9jeTBEM5LyE/pub" TargetMode="External"/><Relationship Id="rId8" Type="http://schemas.openxmlformats.org/officeDocument/2006/relationships/hyperlink" Target="https://docs.google.com/document/d/1g889hshP0-nyq3LIOmpiz268GSVdLXtV9jeTBEM5LyE/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https://sites.google.com/view/light-tunnel-vogue-photo-booth/home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https://sites.google.com/view/light-tunnel-vogue-photo-booth/home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rental" id="60" name="Google Shape;60;p14" title="wedding photo booth rental">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rental</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experience.&amp;nbsp;The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beauty.&amp;nbsp;&amp;nbsp;Furthermore, expert skins, smoothing, and filters work their magic to transform and improve every image. However, the situation is changing. A beautiful photo booth may be the answer if you also want to shoot celebrity-style images.&amp;nbsp;Services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surfaces.&amp;nbsp;You also require outlets and clear paths. When you and your guests enter the photobooth, the luxurious fun begins. The final image is smoothed with skin smoothing filters from a Hollywood studio. With the press of a button, you may download photographs or opt to get a digital co.</a:t>
            </a:r>
            <a:endParaRPr sz="800"/>
          </a:p>
          <a:p>
            <a:pPr indent="0" lvl="0" marL="0" rtl="0" algn="l">
              <a:spcBef>
                <a:spcPts val="0"/>
              </a:spcBef>
              <a:spcAft>
                <a:spcPts val="0"/>
              </a:spcAft>
              <a:buNone/>
            </a:pPr>
            <a:r>
              <a:rPr lang="en" sz="1000" u="sng">
                <a:solidFill>
                  <a:schemeClr val="hlink"/>
                </a:solidFill>
                <a:hlinkClick r:id="rId3"/>
              </a:rPr>
              <a:t>https://sites.google.com/view/light-tunnel-vogue-photo-booth/home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 Photo Fiesta! Photo Booth Rentals</a:t>
            </a:r>
            <a:endParaRPr sz="1000"/>
          </a:p>
          <a:p>
            <a:pPr indent="0" lvl="0" marL="0" rtl="0" algn="l">
              <a:spcBef>
                <a:spcPts val="0"/>
              </a:spcBef>
              <a:spcAft>
                <a:spcPts val="0"/>
              </a:spcAft>
              <a:buNone/>
            </a:pPr>
            <a:r>
              <a:rPr lang="en" sz="1000"/>
              <a:t>16000 Kaplan Ave, City of Industry, CA 91744</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selfie booth</a:t>
            </a:r>
            <a:endParaRPr sz="800"/>
          </a:p>
          <a:p>
            <a:pPr indent="0" lvl="0" marL="0" rtl="0" algn="l">
              <a:spcBef>
                <a:spcPts val="0"/>
              </a:spcBef>
              <a:spcAft>
                <a:spcPts val="0"/>
              </a:spcAft>
              <a:buNone/>
            </a:pPr>
            <a:r>
              <a:rPr lang="en" sz="800"/>
              <a:t>wedding photo booth rental</a:t>
            </a:r>
            <a:endParaRPr sz="800"/>
          </a:p>
          <a:p>
            <a:pPr indent="0" lvl="0" marL="0" rtl="0" algn="l">
              <a:spcBef>
                <a:spcPts val="0"/>
              </a:spcBef>
              <a:spcAft>
                <a:spcPts val="0"/>
              </a:spcAft>
              <a:buNone/>
            </a:pPr>
            <a:r>
              <a:rPr lang="en" sz="800"/>
              <a:t> mirror booth</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10;" id="87" name="Google Shape;87;p19" title="wedding photo booth rental">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