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oppi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Er3mjLaBO0wt3UKx05nw6B8O6EXZ9uiMKMvwskHs8c/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OEr3mjLaBO0wt3UKx05nw6B8O6EXZ9uiMKMvwskHs8c/view" TargetMode="External"/><Relationship Id="rId23" Type="http://schemas.openxmlformats.org/officeDocument/2006/relationships/hyperlink" Target="https://docs.google.com/document/d/1OEr3mjLaBO0wt3UKx05nw6B8O6EXZ9uiMKMvwskHs8c/pub" TargetMode="External"/><Relationship Id="rId1" Type="http://schemas.openxmlformats.org/officeDocument/2006/relationships/notesMaster" Target="../notesMasters/notesMaster1.xml"/><Relationship Id="rId2" Type="http://schemas.openxmlformats.org/officeDocument/2006/relationships/hyperlink" Target="https://sites.google.com/view/aitransformphotobooth/ai-photo-booth-rental" TargetMode="External"/><Relationship Id="rId3" Type="http://schemas.openxmlformats.org/officeDocument/2006/relationships/hyperlink" Target="https://drive.google.com/drive/folders/1sRT-fgSCgNpcSlrhnStVk7blXLZpD24S?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mtdzOzIWY7STjJSAFYurnEcqEeA5muGvH1-Wi133izM/pub?start=true&amp;loop=true&amp;delayms=3000" TargetMode="External"/><Relationship Id="rId25" Type="http://schemas.openxmlformats.org/officeDocument/2006/relationships/hyperlink" Target="https://docs.google.com/presentation/d/1mtdzOzIWY7STjJSAFYurnEcqEeA5muGvH1-Wi133izM/edit?usp=sharing" TargetMode="External"/><Relationship Id="rId28" Type="http://schemas.openxmlformats.org/officeDocument/2006/relationships/hyperlink" Target="https://docs.google.com/presentation/d/1mtdzOzIWY7STjJSAFYurnEcqEeA5muGvH1-Wi133izM/htmlpresent" TargetMode="External"/><Relationship Id="rId27" Type="http://schemas.openxmlformats.org/officeDocument/2006/relationships/hyperlink" Target="https://docs.google.com/presentation/d/1mtdzOzIWY7STjJSAFYurnEcqEeA5muGvH1-Wi133izM/view" TargetMode="External"/><Relationship Id="rId5" Type="http://schemas.openxmlformats.org/officeDocument/2006/relationships/hyperlink" Target="https://drive.google.com/drive/folders/1GLS0WTPqE6ctd2MMujjzp2n_sLdEOL9r?usp=sharing" TargetMode="External"/><Relationship Id="rId6" Type="http://schemas.openxmlformats.org/officeDocument/2006/relationships/hyperlink" Target="https://drive.google.com/drive/folders/1rQosRZ4L5bnysSY9zgGfbOer0CTihTNj?usp=sharing" TargetMode="External"/><Relationship Id="rId7" Type="http://schemas.openxmlformats.org/officeDocument/2006/relationships/hyperlink" Target="https://drive.google.com/drive/folders/1vmgSRxGV_M9fQOLQJBEqnWsMBZZscvmF?usp=sharing" TargetMode="External"/><Relationship Id="rId8" Type="http://schemas.openxmlformats.org/officeDocument/2006/relationships/hyperlink" Target="https://drive.google.com/drive/folders/1mQwoUoxY-pWnZpek3xXxDJiuJLyou2uC?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R4s4aWvFafGxUIUZG-DI1o1mMiSAXA8k79IUc7unDJA/edit?usp=sharing" TargetMode="External"/><Relationship Id="rId12" Type="http://schemas.openxmlformats.org/officeDocument/2006/relationships/hyperlink" Target="https://drive.google.com/file/d/1-XCsQKcAAkT51V111Fj5BAAohem76Gju/view?usp=sharing" TargetMode="External"/><Relationship Id="rId15" Type="http://schemas.openxmlformats.org/officeDocument/2006/relationships/hyperlink" Target="https://docs.google.com/spreadsheets/d/1R4s4aWvFafGxUIUZG-DI1o1mMiSAXA8k79IUc7unDJA/pubhtml" TargetMode="External"/><Relationship Id="rId14" Type="http://schemas.openxmlformats.org/officeDocument/2006/relationships/hyperlink" Target="https://docs.google.com/spreadsheet/pub?key=1R4s4aWvFafGxUIUZG-DI1o1mMiSAXA8k79IUc7unDJA" TargetMode="External"/><Relationship Id="rId17" Type="http://schemas.openxmlformats.org/officeDocument/2006/relationships/hyperlink" Target="https://docs.google.com/spreadsheets/d/1R4s4aWvFafGxUIUZG-DI1o1mMiSAXA8k79IUc7unDJA/view" TargetMode="External"/><Relationship Id="rId16" Type="http://schemas.openxmlformats.org/officeDocument/2006/relationships/hyperlink" Target="https://docs.google.com/spreadsheets/d/1R4s4aWvFafGxUIUZG-DI1o1mMiSAXA8k79IUc7unDJA/pub" TargetMode="External"/><Relationship Id="rId19" Type="http://schemas.openxmlformats.org/officeDocument/2006/relationships/hyperlink" Target="https://docs.google.com/drawings/d/1PrXEv2vqVO79fAdgy8gYHxjKwC4_bjuNzW1fCyc7L6E/edit?usp=sharing" TargetMode="External"/><Relationship Id="rId18" Type="http://schemas.openxmlformats.org/officeDocument/2006/relationships/hyperlink" Target="https://docs.google.com/forms/d/1utrIEUPdSjwzwsuCg-W-zakRZ3PtyLMZBaD8ODL0vZQ/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0" Type="http://schemas.openxmlformats.org/officeDocument/2006/relationships/hyperlink" Target="https://drive.google.com/file/d/1tpnxuW89TUi11jKtDR9JDr08CDxHmMk0/view?usp=drivesdk" TargetMode="External"/><Relationship Id="rId22" Type="http://schemas.openxmlformats.org/officeDocument/2006/relationships/hyperlink" Target="https://docs.google.com/document/d/1OEr3mjLaBO0wt3UKx05nw6B8O6EXZ9uiMKMvwskHs8c/edit?usp=sharing" TargetMode="External"/><Relationship Id="rId21" Type="http://schemas.openxmlformats.org/officeDocument/2006/relationships/hyperlink" Target="https://sites.google.com/view/newportbeachroamingphotobooth/home" TargetMode="External"/><Relationship Id="rId24" Type="http://schemas.openxmlformats.org/officeDocument/2006/relationships/hyperlink" Target="https://docs.google.com/document/d/1OEr3mjLaBO0wt3UKx05nw6B8O6EXZ9uiMKMvwskHs8c/view" TargetMode="External"/><Relationship Id="rId23" Type="http://schemas.openxmlformats.org/officeDocument/2006/relationships/hyperlink" Target="https://docs.google.com/document/d/1OEr3mjLaBO0wt3UKx05nw6B8O6EXZ9uiMKMvwskHs8c/pub" TargetMode="External"/><Relationship Id="rId1" Type="http://schemas.openxmlformats.org/officeDocument/2006/relationships/notesMaster" Target="../notesMasters/notesMaster1.xml"/><Relationship Id="rId2" Type="http://schemas.openxmlformats.org/officeDocument/2006/relationships/hyperlink" Target="https://sites.google.com/view/aitransformphotobooth/ai-photo-booth-rental" TargetMode="External"/><Relationship Id="rId3" Type="http://schemas.openxmlformats.org/officeDocument/2006/relationships/hyperlink" Target="https://drive.google.com/drive/folders/1sRT-fgSCgNpcSlrhnStVk7blXLZpD24S?usp=sharing" TargetMode="External"/><Relationship Id="rId4" Type="http://schemas.openxmlformats.org/officeDocument/2006/relationships/hyperlink" Target="https://news.google.com/rss/search?q=photobooth" TargetMode="External"/><Relationship Id="rId9" Type="http://schemas.openxmlformats.org/officeDocument/2006/relationships/hyperlink" Target="https://drive.google.com/file/d/1GMVzFjH4UhrGWzIyj-knzr46Nhf50c6j/view?usp=sharing" TargetMode="External"/><Relationship Id="rId26" Type="http://schemas.openxmlformats.org/officeDocument/2006/relationships/hyperlink" Target="https://docs.google.com/presentation/d/1mtdzOzIWY7STjJSAFYurnEcqEeA5muGvH1-Wi133izM/pub?start=true&amp;loop=true&amp;delayms=3000" TargetMode="External"/><Relationship Id="rId25" Type="http://schemas.openxmlformats.org/officeDocument/2006/relationships/hyperlink" Target="https://docs.google.com/presentation/d/1mtdzOzIWY7STjJSAFYurnEcqEeA5muGvH1-Wi133izM/edit?usp=sharing" TargetMode="External"/><Relationship Id="rId28" Type="http://schemas.openxmlformats.org/officeDocument/2006/relationships/hyperlink" Target="https://docs.google.com/presentation/d/1mtdzOzIWY7STjJSAFYurnEcqEeA5muGvH1-Wi133izM/htmlpresent" TargetMode="External"/><Relationship Id="rId27" Type="http://schemas.openxmlformats.org/officeDocument/2006/relationships/hyperlink" Target="https://docs.google.com/presentation/d/1mtdzOzIWY7STjJSAFYurnEcqEeA5muGvH1-Wi133izM/view" TargetMode="External"/><Relationship Id="rId5" Type="http://schemas.openxmlformats.org/officeDocument/2006/relationships/hyperlink" Target="https://drive.google.com/drive/folders/1GLS0WTPqE6ctd2MMujjzp2n_sLdEOL9r?usp=sharing" TargetMode="External"/><Relationship Id="rId6" Type="http://schemas.openxmlformats.org/officeDocument/2006/relationships/hyperlink" Target="https://drive.google.com/drive/folders/1rQosRZ4L5bnysSY9zgGfbOer0CTihTNj?usp=sharing" TargetMode="External"/><Relationship Id="rId7" Type="http://schemas.openxmlformats.org/officeDocument/2006/relationships/hyperlink" Target="https://drive.google.com/drive/folders/1vmgSRxGV_M9fQOLQJBEqnWsMBZZscvmF?usp=sharing" TargetMode="External"/><Relationship Id="rId8" Type="http://schemas.openxmlformats.org/officeDocument/2006/relationships/hyperlink" Target="https://drive.google.com/drive/folders/1mQwoUoxY-pWnZpek3xXxDJiuJLyou2uC?usp=sharing" TargetMode="External"/><Relationship Id="rId11" Type="http://schemas.openxmlformats.org/officeDocument/2006/relationships/hyperlink" Target="https://drive.google.com/file/d/11NBDZYXEtugzo4Nk2IVzxraBbvyMZ0ah/view?usp=sharing" TargetMode="External"/><Relationship Id="rId10" Type="http://schemas.openxmlformats.org/officeDocument/2006/relationships/hyperlink" Target="https://drive.google.com/file/d/1BpfWuX08Ay0wAN4HAyi57QTRoBAeFvLf/view?usp=sharing" TargetMode="External"/><Relationship Id="rId13" Type="http://schemas.openxmlformats.org/officeDocument/2006/relationships/hyperlink" Target="https://docs.google.com/spreadsheets/d/1R4s4aWvFafGxUIUZG-DI1o1mMiSAXA8k79IUc7unDJA/edit?usp=sharing" TargetMode="External"/><Relationship Id="rId12" Type="http://schemas.openxmlformats.org/officeDocument/2006/relationships/hyperlink" Target="https://drive.google.com/file/d/1-XCsQKcAAkT51V111Fj5BAAohem76Gju/view?usp=sharing" TargetMode="External"/><Relationship Id="rId15" Type="http://schemas.openxmlformats.org/officeDocument/2006/relationships/hyperlink" Target="https://docs.google.com/spreadsheets/d/1R4s4aWvFafGxUIUZG-DI1o1mMiSAXA8k79IUc7unDJA/pubhtml" TargetMode="External"/><Relationship Id="rId14" Type="http://schemas.openxmlformats.org/officeDocument/2006/relationships/hyperlink" Target="https://docs.google.com/spreadsheet/pub?key=1R4s4aWvFafGxUIUZG-DI1o1mMiSAXA8k79IUc7unDJA" TargetMode="External"/><Relationship Id="rId17" Type="http://schemas.openxmlformats.org/officeDocument/2006/relationships/hyperlink" Target="https://docs.google.com/spreadsheets/d/1R4s4aWvFafGxUIUZG-DI1o1mMiSAXA8k79IUc7unDJA/view" TargetMode="External"/><Relationship Id="rId16" Type="http://schemas.openxmlformats.org/officeDocument/2006/relationships/hyperlink" Target="https://docs.google.com/spreadsheets/d/1R4s4aWvFafGxUIUZG-DI1o1mMiSAXA8k79IUc7unDJA/pub" TargetMode="External"/><Relationship Id="rId19" Type="http://schemas.openxmlformats.org/officeDocument/2006/relationships/hyperlink" Target="https://docs.google.com/drawings/d/1PrXEv2vqVO79fAdgy8gYHxjKwC4_bjuNzW1fCyc7L6E/edit?usp=sharing" TargetMode="External"/><Relationship Id="rId18" Type="http://schemas.openxmlformats.org/officeDocument/2006/relationships/hyperlink" Target="https://docs.google.com/forms/d/1utrIEUPdSjwzwsuCg-W-zakRZ3PtyLMZBaD8ODL0vZQ/edit?usp=sharing"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42128305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42128305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https://sites.google.com/view/aitransformphotobooth/ai-photo-booth-rental</a:t>
            </a:r>
            <a:endParaRPr sz="1000"/>
          </a:p>
          <a:p>
            <a:pPr indent="0" lvl="0" marL="0" rtl="0" algn="l">
              <a:spcBef>
                <a:spcPts val="0"/>
              </a:spcBef>
              <a:spcAft>
                <a:spcPts val="0"/>
              </a:spcAft>
              <a:buNone/>
            </a:pPr>
            <a:r>
              <a:rPr lang="en" sz="1000" u="sng">
                <a:solidFill>
                  <a:schemeClr val="hlink"/>
                </a:solidFill>
                <a:hlinkClick r:id="rId3"/>
              </a:rPr>
              <a:t>https://drive.google.com/drive/folders/1sRT-fgSCgNpcSlrhnStVk7blXLZpD24S?usp=sharing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https://drive.google.com/drive/folders/1GLS0WTPqE6ctd2MMujjzp2n_sLdEOL9r?usp=sharing</a:t>
            </a:r>
            <a:endParaRPr sz="1000"/>
          </a:p>
          <a:p>
            <a:pPr indent="0" lvl="0" marL="0" rtl="0" algn="l">
              <a:spcBef>
                <a:spcPts val="0"/>
              </a:spcBef>
              <a:spcAft>
                <a:spcPts val="0"/>
              </a:spcAft>
              <a:buNone/>
            </a:pPr>
            <a:r>
              <a:rPr lang="en" sz="1000" u="sng">
                <a:solidFill>
                  <a:schemeClr val="hlink"/>
                </a:solidFill>
                <a:hlinkClick r:id="rId6"/>
              </a:rPr>
              <a:t>https://drive.google.com/drive/folders/1rQosRZ4L5bnysSY9zgGfbOer0CTihTNj?usp=sharing</a:t>
            </a:r>
            <a:endParaRPr sz="1000"/>
          </a:p>
          <a:p>
            <a:pPr indent="0" lvl="0" marL="0" rtl="0" algn="l">
              <a:spcBef>
                <a:spcPts val="0"/>
              </a:spcBef>
              <a:spcAft>
                <a:spcPts val="0"/>
              </a:spcAft>
              <a:buNone/>
            </a:pPr>
            <a:r>
              <a:rPr lang="en" sz="1000" u="sng">
                <a:solidFill>
                  <a:schemeClr val="hlink"/>
                </a:solidFill>
                <a:hlinkClick r:id="rId7"/>
              </a:rPr>
              <a:t>https://drive.google.com/drive/folders/1vmgSRxGV_M9fQOLQJBEqnWsMBZZscvmF?usp=sharing</a:t>
            </a:r>
            <a:endParaRPr sz="1000"/>
          </a:p>
          <a:p>
            <a:pPr indent="0" lvl="0" marL="0" rtl="0" algn="l">
              <a:spcBef>
                <a:spcPts val="0"/>
              </a:spcBef>
              <a:spcAft>
                <a:spcPts val="0"/>
              </a:spcAft>
              <a:buNone/>
            </a:pPr>
            <a:r>
              <a:rPr lang="en" sz="1000" u="sng">
                <a:solidFill>
                  <a:schemeClr val="hlink"/>
                </a:solidFill>
                <a:hlinkClick r:id="rId8"/>
              </a:rPr>
              <a:t>https://drive.google.com/drive/folders/1mQwoUoxY-pWnZpek3xXxDJiuJLyou2uC?usp=sharing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https://drive.google.com/file/d/1-XCsQKcAAkT51V111Fj5BAAohem76Gju/view?usp=sharing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https://docs.google.com/spreadsheets/d/1R4s4aWvFafGxUIUZG-DI1o1mMiSAXA8k79IUc7unDJA/edit?usp=sharing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https://docs.google.com/spreadsheet/pub?key=1R4s4aWvFafGxUIUZG-DI1o1mMiSAXA8k79IUc7unDJA</a:t>
            </a:r>
            <a:endParaRPr sz="1000"/>
          </a:p>
          <a:p>
            <a:pPr indent="0" lvl="0" marL="0" rtl="0" algn="l">
              <a:spcBef>
                <a:spcPts val="0"/>
              </a:spcBef>
              <a:spcAft>
                <a:spcPts val="0"/>
              </a:spcAft>
              <a:buNone/>
            </a:pPr>
            <a:r>
              <a:rPr lang="en" sz="1000" u="sng">
                <a:solidFill>
                  <a:schemeClr val="hlink"/>
                </a:solidFill>
                <a:hlinkClick r:id="rId15"/>
              </a:rPr>
              <a:t>https://docs.google.com/spreadsheets/d/1R4s4aWvFafGxUIUZG-DI1o1mMiSAXA8k79IUc7unDJA/pubhtml</a:t>
            </a:r>
            <a:endParaRPr sz="1000"/>
          </a:p>
          <a:p>
            <a:pPr indent="0" lvl="0" marL="0" rtl="0" algn="l">
              <a:spcBef>
                <a:spcPts val="0"/>
              </a:spcBef>
              <a:spcAft>
                <a:spcPts val="0"/>
              </a:spcAft>
              <a:buNone/>
            </a:pPr>
            <a:r>
              <a:rPr lang="en" sz="1000" u="sng">
                <a:solidFill>
                  <a:schemeClr val="hlink"/>
                </a:solidFill>
                <a:hlinkClick r:id="rId16"/>
              </a:rPr>
              <a:t>https://docs.google.com/spreadsheets/d/1R4s4aWvFafGxUIUZG-DI1o1mMiSAXA8k79IUc7unDJA/pub</a:t>
            </a:r>
            <a:endParaRPr sz="1000"/>
          </a:p>
          <a:p>
            <a:pPr indent="0" lvl="0" marL="0" rtl="0" algn="l">
              <a:spcBef>
                <a:spcPts val="0"/>
              </a:spcBef>
              <a:spcAft>
                <a:spcPts val="0"/>
              </a:spcAft>
              <a:buNone/>
            </a:pPr>
            <a:r>
              <a:rPr lang="en" sz="1000" u="sng">
                <a:solidFill>
                  <a:schemeClr val="hlink"/>
                </a:solidFill>
                <a:hlinkClick r:id="rId17"/>
              </a:rPr>
              <a:t>https://docs.google.com/spreadsheets/d/1R4s4aWvFafGxUIUZG-DI1o1mMiSAXA8k79IUc7unDJA/view</a:t>
            </a:r>
            <a:endParaRPr sz="1000"/>
          </a:p>
          <a:p>
            <a:pPr indent="0" lvl="0" marL="0" rtl="0" algn="l">
              <a:spcBef>
                <a:spcPts val="0"/>
              </a:spcBef>
              <a:spcAft>
                <a:spcPts val="0"/>
              </a:spcAft>
              <a:buNone/>
            </a:pPr>
            <a:r>
              <a:rPr lang="en" sz="1000" u="sng">
                <a:solidFill>
                  <a:schemeClr val="hlink"/>
                </a:solidFill>
                <a:hlinkClick r:id="rId18"/>
              </a:rPr>
              <a:t>https://docs.google.com/forms/d/1utrIEUPdSjwzwsuCg-W-zakRZ3PtyLMZBaD8ODL0vZQ/edit?usp=sharing</a:t>
            </a:r>
            <a:endParaRPr sz="1000"/>
          </a:p>
          <a:p>
            <a:pPr indent="0" lvl="0" marL="0" rtl="0" algn="l">
              <a:spcBef>
                <a:spcPts val="0"/>
              </a:spcBef>
              <a:spcAft>
                <a:spcPts val="0"/>
              </a:spcAft>
              <a:buNone/>
            </a:pPr>
            <a:r>
              <a:rPr lang="en" sz="1000" u="sng">
                <a:solidFill>
                  <a:schemeClr val="hlink"/>
                </a:solidFill>
                <a:hlinkClick r:id="rId19"/>
              </a:rPr>
              <a:t>https://docs.google.com/drawings/d/1PrXEv2vqVO79fAdgy8gYHxjKwC4_bjuNzW1fCyc7L6E/edit?usp=sharing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https://docs.google.com/document/d/1OEr3mjLaBO0wt3UKx05nw6B8O6EXZ9uiMKMvwskHs8c/edit?usp=sharing</a:t>
            </a:r>
            <a:endParaRPr sz="1000"/>
          </a:p>
          <a:p>
            <a:pPr indent="0" lvl="0" marL="0" rtl="0" algn="l">
              <a:spcBef>
                <a:spcPts val="0"/>
              </a:spcBef>
              <a:spcAft>
                <a:spcPts val="0"/>
              </a:spcAft>
              <a:buNone/>
            </a:pPr>
            <a:r>
              <a:rPr lang="en" sz="1000" u="sng">
                <a:solidFill>
                  <a:schemeClr val="hlink"/>
                </a:solidFill>
                <a:hlinkClick r:id="rId23"/>
              </a:rPr>
              <a:t>https://docs.google.com/document/d/1OEr3mjLaBO0wt3UKx05nw6B8O6EXZ9uiMKMvwskHs8c/pub</a:t>
            </a:r>
            <a:endParaRPr sz="1000"/>
          </a:p>
          <a:p>
            <a:pPr indent="0" lvl="0" marL="0" rtl="0" algn="l">
              <a:spcBef>
                <a:spcPts val="0"/>
              </a:spcBef>
              <a:spcAft>
                <a:spcPts val="0"/>
              </a:spcAft>
              <a:buNone/>
            </a:pPr>
            <a:r>
              <a:rPr lang="en" sz="1000" u="sng">
                <a:solidFill>
                  <a:schemeClr val="hlink"/>
                </a:solidFill>
                <a:hlinkClick r:id="rId24"/>
              </a:rPr>
              <a:t>https://docs.google.com/document/d/1OEr3mjLaBO0wt3UKx05nw6B8O6EXZ9uiMKMvwskHs8c/view</a:t>
            </a:r>
            <a:endParaRPr sz="1000"/>
          </a:p>
          <a:p>
            <a:pPr indent="0" lvl="0" marL="0" rtl="0" algn="l">
              <a:spcBef>
                <a:spcPts val="0"/>
              </a:spcBef>
              <a:spcAft>
                <a:spcPts val="0"/>
              </a:spcAft>
              <a:buNone/>
            </a:pPr>
            <a:r>
              <a:rPr lang="en" sz="1000" u="sng">
                <a:solidFill>
                  <a:schemeClr val="hlink"/>
                </a:solidFill>
                <a:hlinkClick r:id="rId25"/>
              </a:rPr>
              <a:t>https://docs.google.com/presentation/d/1mtdzOzIWY7STjJSAFYurnEcqEeA5muGvH1-Wi133izM/edit?usp=sharing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https://docs.google.com/presentation/d/1mtdzOzIWY7STjJSAFYurnEcqEeA5muGvH1-Wi133izM/pub?start=true&amp;loop=true&amp;delayms=3000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https://docs.google.com/presentation/d/1mtdzOzIWY7STjJSAFYurnEcqEeA5muGvH1-Wi133izM/view</a:t>
            </a:r>
            <a:endParaRPr sz="1000"/>
          </a:p>
          <a:p>
            <a:pPr indent="0" lvl="0" marL="0" rtl="0" algn="l">
              <a:spcBef>
                <a:spcPts val="0"/>
              </a:spcBef>
              <a:spcAft>
                <a:spcPts val="0"/>
              </a:spcAft>
              <a:buNone/>
            </a:pPr>
            <a:r>
              <a:rPr lang="en" sz="1000" u="sng">
                <a:solidFill>
                  <a:schemeClr val="hlink"/>
                </a:solidFill>
                <a:hlinkClick r:id="rId28"/>
              </a:rPr>
              <a:t>https://docs.google.com/presentation/d/1mtdzOzIWY7STjJSAFYurnEcqEeA5muGvH1-Wi133izM/htmlpresent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SLIDES_API42128305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SLIDES_API42128305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42128305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42128305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Mission Viejo</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42128305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42128305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42128305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42128305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Mission Viejo</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42128305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42128305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SLIDES_API42128305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SLIDES_API42128305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SLIDES_API42128305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SLIDES_API42128305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SLIDES_API421283052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SLIDES_API421283052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SLIDES_API42128305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SLIDES_API42128305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https://sites.google.com/view/aitransformphotobooth/ai-photo-booth-rental</a:t>
            </a:r>
            <a:endParaRPr sz="1000"/>
          </a:p>
          <a:p>
            <a:pPr indent="0" lvl="0" marL="0" rtl="0" algn="l">
              <a:spcBef>
                <a:spcPts val="0"/>
              </a:spcBef>
              <a:spcAft>
                <a:spcPts val="0"/>
              </a:spcAft>
              <a:buNone/>
            </a:pPr>
            <a:r>
              <a:rPr lang="en" sz="1000" u="sng">
                <a:solidFill>
                  <a:schemeClr val="hlink"/>
                </a:solidFill>
                <a:hlinkClick r:id="rId3"/>
              </a:rPr>
              <a:t>https://drive.google.com/drive/folders/1sRT-fgSCgNpcSlrhnStVk7blXLZpD24S?usp=sharing</a:t>
            </a:r>
            <a:endParaRPr sz="1000"/>
          </a:p>
          <a:p>
            <a:pPr indent="0" lvl="0" marL="0" rtl="0" algn="l">
              <a:spcBef>
                <a:spcPts val="0"/>
              </a:spcBef>
              <a:spcAft>
                <a:spcPts val="0"/>
              </a:spcAft>
              <a:buNone/>
            </a:pPr>
            <a:r>
              <a:rPr lang="en" sz="1000" u="sng">
                <a:solidFill>
                  <a:schemeClr val="hlink"/>
                </a:solidFill>
                <a:hlinkClick r:id="rId4"/>
              </a:rPr>
              <a:t>https://news.google.com/rss/search?q=photobooth</a:t>
            </a:r>
            <a:endParaRPr sz="1000"/>
          </a:p>
          <a:p>
            <a:pPr indent="0" lvl="0" marL="0" rtl="0" algn="l">
              <a:spcBef>
                <a:spcPts val="0"/>
              </a:spcBef>
              <a:spcAft>
                <a:spcPts val="0"/>
              </a:spcAft>
              <a:buNone/>
            </a:pPr>
            <a:r>
              <a:rPr lang="en" sz="1000" u="sng">
                <a:solidFill>
                  <a:schemeClr val="hlink"/>
                </a:solidFill>
                <a:hlinkClick r:id="rId5"/>
              </a:rPr>
              <a:t>https://drive.google.com/drive/folders/1GLS0WTPqE6ctd2MMujjzp2n_sLdEOL9r?usp=sharing</a:t>
            </a:r>
            <a:endParaRPr sz="1000"/>
          </a:p>
          <a:p>
            <a:pPr indent="0" lvl="0" marL="0" rtl="0" algn="l">
              <a:spcBef>
                <a:spcPts val="0"/>
              </a:spcBef>
              <a:spcAft>
                <a:spcPts val="0"/>
              </a:spcAft>
              <a:buNone/>
            </a:pPr>
            <a:r>
              <a:rPr lang="en" sz="1000" u="sng">
                <a:solidFill>
                  <a:schemeClr val="hlink"/>
                </a:solidFill>
                <a:hlinkClick r:id="rId6"/>
              </a:rPr>
              <a:t>https://drive.google.com/drive/folders/1rQosRZ4L5bnysSY9zgGfbOer0CTihTNj?usp=sharing</a:t>
            </a:r>
            <a:endParaRPr sz="1000"/>
          </a:p>
          <a:p>
            <a:pPr indent="0" lvl="0" marL="0" rtl="0" algn="l">
              <a:spcBef>
                <a:spcPts val="0"/>
              </a:spcBef>
              <a:spcAft>
                <a:spcPts val="0"/>
              </a:spcAft>
              <a:buNone/>
            </a:pPr>
            <a:r>
              <a:rPr lang="en" sz="1000" u="sng">
                <a:solidFill>
                  <a:schemeClr val="hlink"/>
                </a:solidFill>
                <a:hlinkClick r:id="rId7"/>
              </a:rPr>
              <a:t>https://drive.google.com/drive/folders/1vmgSRxGV_M9fQOLQJBEqnWsMBZZscvmF?usp=sharing</a:t>
            </a:r>
            <a:endParaRPr sz="1000"/>
          </a:p>
          <a:p>
            <a:pPr indent="0" lvl="0" marL="0" rtl="0" algn="l">
              <a:spcBef>
                <a:spcPts val="0"/>
              </a:spcBef>
              <a:spcAft>
                <a:spcPts val="0"/>
              </a:spcAft>
              <a:buNone/>
            </a:pPr>
            <a:r>
              <a:rPr lang="en" sz="1000" u="sng">
                <a:solidFill>
                  <a:schemeClr val="hlink"/>
                </a:solidFill>
                <a:hlinkClick r:id="rId8"/>
              </a:rPr>
              <a:t>https://drive.google.com/drive/folders/1mQwoUoxY-pWnZpek3xXxDJiuJLyou2uC?usp=sharing</a:t>
            </a:r>
            <a:endParaRPr sz="1000"/>
          </a:p>
          <a:p>
            <a:pPr indent="0" lvl="0" marL="0" rtl="0" algn="l">
              <a:spcBef>
                <a:spcPts val="0"/>
              </a:spcBef>
              <a:spcAft>
                <a:spcPts val="0"/>
              </a:spcAft>
              <a:buNone/>
            </a:pPr>
            <a:r>
              <a:rPr lang="en" sz="1000" u="sng">
                <a:solidFill>
                  <a:schemeClr val="hlink"/>
                </a:solidFill>
                <a:hlinkClick r:id="rId9"/>
              </a:rPr>
              <a:t>https://drive.google.com/file/d/1GMVzFjH4UhrGWzIyj-knzr46Nhf50c6j/view?usp=sharing</a:t>
            </a:r>
            <a:endParaRPr sz="1000"/>
          </a:p>
          <a:p>
            <a:pPr indent="0" lvl="0" marL="0" rtl="0" algn="l">
              <a:spcBef>
                <a:spcPts val="0"/>
              </a:spcBef>
              <a:spcAft>
                <a:spcPts val="0"/>
              </a:spcAft>
              <a:buNone/>
            </a:pPr>
            <a:r>
              <a:rPr lang="en" sz="1000" u="sng">
                <a:solidFill>
                  <a:schemeClr val="hlink"/>
                </a:solidFill>
                <a:hlinkClick r:id="rId10"/>
              </a:rPr>
              <a:t>https://drive.google.com/file/d/1BpfWuX08Ay0wAN4HAyi57QTRoBAeFvLf/view?usp=sharing</a:t>
            </a:r>
            <a:endParaRPr sz="1000"/>
          </a:p>
          <a:p>
            <a:pPr indent="0" lvl="0" marL="0" rtl="0" algn="l">
              <a:spcBef>
                <a:spcPts val="0"/>
              </a:spcBef>
              <a:spcAft>
                <a:spcPts val="0"/>
              </a:spcAft>
              <a:buNone/>
            </a:pPr>
            <a:r>
              <a:rPr lang="en" sz="1000" u="sng">
                <a:solidFill>
                  <a:schemeClr val="hlink"/>
                </a:solidFill>
                <a:hlinkClick r:id="rId11"/>
              </a:rPr>
              <a:t>https://drive.google.com/file/d/11NBDZYXEtugzo4Nk2IVzxraBbvyMZ0ah/view?usp=sharing</a:t>
            </a:r>
            <a:endParaRPr sz="1000"/>
          </a:p>
          <a:p>
            <a:pPr indent="0" lvl="0" marL="0" rtl="0" algn="l">
              <a:spcBef>
                <a:spcPts val="0"/>
              </a:spcBef>
              <a:spcAft>
                <a:spcPts val="0"/>
              </a:spcAft>
              <a:buNone/>
            </a:pPr>
            <a:r>
              <a:rPr lang="en" sz="1000" u="sng">
                <a:solidFill>
                  <a:schemeClr val="hlink"/>
                </a:solidFill>
                <a:hlinkClick r:id="rId12"/>
              </a:rPr>
              <a:t>https://drive.google.com/file/d/1-XCsQKcAAkT51V111Fj5BAAohem76Gju/view?usp=sharing</a:t>
            </a:r>
            <a:endParaRPr sz="1000"/>
          </a:p>
          <a:p>
            <a:pPr indent="0" lvl="0" marL="0" rtl="0" algn="l">
              <a:spcBef>
                <a:spcPts val="0"/>
              </a:spcBef>
              <a:spcAft>
                <a:spcPts val="0"/>
              </a:spcAft>
              <a:buNone/>
            </a:pPr>
            <a:r>
              <a:rPr lang="en" sz="1000" u="sng">
                <a:solidFill>
                  <a:schemeClr val="hlink"/>
                </a:solidFill>
                <a:hlinkClick r:id="rId13"/>
              </a:rPr>
              <a:t>https://docs.google.com/spreadsheets/d/1R4s4aWvFafGxUIUZG-DI1o1mMiSAXA8k79IUc7unDJA/edit?usp=sharing</a:t>
            </a:r>
            <a:endParaRPr sz="1000"/>
          </a:p>
          <a:p>
            <a:pPr indent="0" lvl="0" marL="0" rtl="0" algn="l">
              <a:spcBef>
                <a:spcPts val="0"/>
              </a:spcBef>
              <a:spcAft>
                <a:spcPts val="0"/>
              </a:spcAft>
              <a:buNone/>
            </a:pPr>
            <a:r>
              <a:rPr lang="en" sz="1000" u="sng">
                <a:solidFill>
                  <a:schemeClr val="hlink"/>
                </a:solidFill>
                <a:hlinkClick r:id="rId14"/>
              </a:rPr>
              <a:t>https://docs.google.com/spreadsheet/pub?key=1R4s4aWvFafGxUIUZG-DI1o1mMiSAXA8k79IUc7unDJA</a:t>
            </a:r>
            <a:endParaRPr sz="1000"/>
          </a:p>
          <a:p>
            <a:pPr indent="0" lvl="0" marL="0" rtl="0" algn="l">
              <a:spcBef>
                <a:spcPts val="0"/>
              </a:spcBef>
              <a:spcAft>
                <a:spcPts val="0"/>
              </a:spcAft>
              <a:buNone/>
            </a:pPr>
            <a:r>
              <a:rPr lang="en" sz="1000" u="sng">
                <a:solidFill>
                  <a:schemeClr val="hlink"/>
                </a:solidFill>
                <a:hlinkClick r:id="rId15"/>
              </a:rPr>
              <a:t>https://docs.google.com/spreadsheets/d/1R4s4aWvFafGxUIUZG-DI1o1mMiSAXA8k79IUc7unDJA/pubhtml</a:t>
            </a:r>
            <a:endParaRPr sz="1000"/>
          </a:p>
          <a:p>
            <a:pPr indent="0" lvl="0" marL="0" rtl="0" algn="l">
              <a:spcBef>
                <a:spcPts val="0"/>
              </a:spcBef>
              <a:spcAft>
                <a:spcPts val="0"/>
              </a:spcAft>
              <a:buNone/>
            </a:pPr>
            <a:r>
              <a:rPr lang="en" sz="1000" u="sng">
                <a:solidFill>
                  <a:schemeClr val="hlink"/>
                </a:solidFill>
                <a:hlinkClick r:id="rId16"/>
              </a:rPr>
              <a:t>https://docs.google.com/spreadsheets/d/1R4s4aWvFafGxUIUZG-DI1o1mMiSAXA8k79IUc7unDJA/pub</a:t>
            </a:r>
            <a:endParaRPr sz="1000"/>
          </a:p>
          <a:p>
            <a:pPr indent="0" lvl="0" marL="0" rtl="0" algn="l">
              <a:spcBef>
                <a:spcPts val="0"/>
              </a:spcBef>
              <a:spcAft>
                <a:spcPts val="0"/>
              </a:spcAft>
              <a:buNone/>
            </a:pPr>
            <a:r>
              <a:rPr lang="en" sz="1000" u="sng">
                <a:solidFill>
                  <a:schemeClr val="hlink"/>
                </a:solidFill>
                <a:hlinkClick r:id="rId17"/>
              </a:rPr>
              <a:t>https://docs.google.com/spreadsheets/d/1R4s4aWvFafGxUIUZG-DI1o1mMiSAXA8k79IUc7unDJA/view</a:t>
            </a:r>
            <a:endParaRPr sz="1000"/>
          </a:p>
          <a:p>
            <a:pPr indent="0" lvl="0" marL="0" rtl="0" algn="l">
              <a:spcBef>
                <a:spcPts val="0"/>
              </a:spcBef>
              <a:spcAft>
                <a:spcPts val="0"/>
              </a:spcAft>
              <a:buNone/>
            </a:pPr>
            <a:r>
              <a:rPr lang="en" sz="1000" u="sng">
                <a:solidFill>
                  <a:schemeClr val="hlink"/>
                </a:solidFill>
                <a:hlinkClick r:id="rId18"/>
              </a:rPr>
              <a:t>https://docs.google.com/forms/d/1utrIEUPdSjwzwsuCg-W-zakRZ3PtyLMZBaD8ODL0vZQ/edit?usp=sharing</a:t>
            </a:r>
            <a:endParaRPr sz="1000"/>
          </a:p>
          <a:p>
            <a:pPr indent="0" lvl="0" marL="0" rtl="0" algn="l">
              <a:spcBef>
                <a:spcPts val="0"/>
              </a:spcBef>
              <a:spcAft>
                <a:spcPts val="0"/>
              </a:spcAft>
              <a:buNone/>
            </a:pPr>
            <a:r>
              <a:rPr lang="en" sz="1000" u="sng">
                <a:solidFill>
                  <a:schemeClr val="hlink"/>
                </a:solidFill>
                <a:hlinkClick r:id="rId19"/>
              </a:rPr>
              <a:t>https://docs.google.com/drawings/d/1PrXEv2vqVO79fAdgy8gYHxjKwC4_bjuNzW1fCyc7L6E/edit?usp=sharing</a:t>
            </a:r>
            <a:endParaRPr sz="1000"/>
          </a:p>
          <a:p>
            <a:pPr indent="0" lvl="0" marL="0" rtl="0" algn="l">
              <a:spcBef>
                <a:spcPts val="0"/>
              </a:spcBef>
              <a:spcAft>
                <a:spcPts val="0"/>
              </a:spcAft>
              <a:buNone/>
            </a:pPr>
            <a:r>
              <a:rPr lang="en" sz="1000" u="sng">
                <a:solidFill>
                  <a:schemeClr val="hlink"/>
                </a:solidFill>
                <a:hlinkClick r:id="rId20"/>
              </a:rPr>
              <a:t>https://drive.google.com/file/d/1tpnxuW89TUi11jKtDR9JDr08CDxHmMk0/view?usp=drivesdk</a:t>
            </a:r>
            <a:endParaRPr sz="1000"/>
          </a:p>
          <a:p>
            <a:pPr indent="0" lvl="0" marL="0" rtl="0" algn="l">
              <a:spcBef>
                <a:spcPts val="0"/>
              </a:spcBef>
              <a:spcAft>
                <a:spcPts val="0"/>
              </a:spcAft>
              <a:buNone/>
            </a:pPr>
            <a:r>
              <a:rPr lang="en" sz="1000" u="sng">
                <a:solidFill>
                  <a:schemeClr val="hlink"/>
                </a:solidFill>
                <a:hlinkClick r:id="rId21"/>
              </a:rPr>
              <a:t>https://sites.google.com/view/newportbeachroamingphotobooth/home</a:t>
            </a:r>
            <a:endParaRPr sz="1000"/>
          </a:p>
          <a:p>
            <a:pPr indent="0" lvl="0" marL="0" rtl="0" algn="l">
              <a:spcBef>
                <a:spcPts val="0"/>
              </a:spcBef>
              <a:spcAft>
                <a:spcPts val="0"/>
              </a:spcAft>
              <a:buNone/>
            </a:pPr>
            <a:r>
              <a:rPr lang="en" sz="1000" u="sng">
                <a:solidFill>
                  <a:schemeClr val="hlink"/>
                </a:solidFill>
                <a:hlinkClick r:id="rId22"/>
              </a:rPr>
              <a:t>https://docs.google.com/document/d/1OEr3mjLaBO0wt3UKx05nw6B8O6EXZ9uiMKMvwskHs8c/edit?usp=sharing</a:t>
            </a:r>
            <a:endParaRPr sz="1000"/>
          </a:p>
          <a:p>
            <a:pPr indent="0" lvl="0" marL="0" rtl="0" algn="l">
              <a:spcBef>
                <a:spcPts val="0"/>
              </a:spcBef>
              <a:spcAft>
                <a:spcPts val="0"/>
              </a:spcAft>
              <a:buNone/>
            </a:pPr>
            <a:r>
              <a:rPr lang="en" sz="1000" u="sng">
                <a:solidFill>
                  <a:schemeClr val="hlink"/>
                </a:solidFill>
                <a:hlinkClick r:id="rId23"/>
              </a:rPr>
              <a:t>https://docs.google.com/document/d/1OEr3mjLaBO0wt3UKx05nw6B8O6EXZ9uiMKMvwskHs8c/pub</a:t>
            </a:r>
            <a:endParaRPr sz="1000"/>
          </a:p>
          <a:p>
            <a:pPr indent="0" lvl="0" marL="0" rtl="0" algn="l">
              <a:spcBef>
                <a:spcPts val="0"/>
              </a:spcBef>
              <a:spcAft>
                <a:spcPts val="0"/>
              </a:spcAft>
              <a:buNone/>
            </a:pPr>
            <a:r>
              <a:rPr lang="en" sz="1000" u="sng">
                <a:solidFill>
                  <a:schemeClr val="hlink"/>
                </a:solidFill>
                <a:hlinkClick r:id="rId24"/>
              </a:rPr>
              <a:t>https://docs.google.com/document/d/1OEr3mjLaBO0wt3UKx05nw6B8O6EXZ9uiMKMvwskHs8c/view</a:t>
            </a:r>
            <a:endParaRPr sz="1000"/>
          </a:p>
          <a:p>
            <a:pPr indent="0" lvl="0" marL="0" rtl="0" algn="l">
              <a:spcBef>
                <a:spcPts val="0"/>
              </a:spcBef>
              <a:spcAft>
                <a:spcPts val="0"/>
              </a:spcAft>
              <a:buNone/>
            </a:pPr>
            <a:r>
              <a:rPr lang="en" sz="1000" u="sng">
                <a:solidFill>
                  <a:schemeClr val="hlink"/>
                </a:solidFill>
                <a:hlinkClick r:id="rId25"/>
              </a:rPr>
              <a:t>https://docs.google.com/presentation/d/1mtdzOzIWY7STjJSAFYurnEcqEeA5muGvH1-Wi133izM/edit?usp=sharing</a:t>
            </a:r>
            <a:endParaRPr sz="1000"/>
          </a:p>
          <a:p>
            <a:pPr indent="0" lvl="0" marL="0" rtl="0" algn="l">
              <a:spcBef>
                <a:spcPts val="0"/>
              </a:spcBef>
              <a:spcAft>
                <a:spcPts val="0"/>
              </a:spcAft>
              <a:buNone/>
            </a:pPr>
            <a:r>
              <a:rPr lang="en" sz="1000" u="sng">
                <a:solidFill>
                  <a:schemeClr val="hlink"/>
                </a:solidFill>
                <a:hlinkClick r:id="rId26"/>
              </a:rPr>
              <a:t>https://docs.google.com/presentation/d/1mtdzOzIWY7STjJSAFYurnEcqEeA5muGvH1-Wi133izM/pub?start=true&amp;loop=true&amp;delayms=3000</a:t>
            </a:r>
            <a:endParaRPr sz="1000"/>
          </a:p>
          <a:p>
            <a:pPr indent="0" lvl="0" marL="0" rtl="0" algn="l">
              <a:spcBef>
                <a:spcPts val="0"/>
              </a:spcBef>
              <a:spcAft>
                <a:spcPts val="0"/>
              </a:spcAft>
              <a:buNone/>
            </a:pPr>
            <a:r>
              <a:rPr lang="en" sz="1000" u="sng">
                <a:solidFill>
                  <a:schemeClr val="hlink"/>
                </a:solidFill>
                <a:hlinkClick r:id="rId27"/>
              </a:rPr>
              <a:t>https://docs.google.com/presentation/d/1mtdzOzIWY7STjJSAFYurnEcqEeA5muGvH1-Wi133izM/view</a:t>
            </a:r>
            <a:endParaRPr sz="1000"/>
          </a:p>
          <a:p>
            <a:pPr indent="0" lvl="0" marL="0" rtl="0" algn="l">
              <a:spcBef>
                <a:spcPts val="0"/>
              </a:spcBef>
              <a:spcAft>
                <a:spcPts val="0"/>
              </a:spcAft>
              <a:buNone/>
            </a:pPr>
            <a:r>
              <a:rPr lang="en" sz="1000" u="sng">
                <a:solidFill>
                  <a:schemeClr val="hlink"/>
                </a:solidFill>
                <a:hlinkClick r:id="rId28"/>
              </a:rPr>
              <a:t>https://docs.google.com/presentation/d/1mtdzOzIWY7STjJSAFYurnEcqEeA5muGvH1-Wi133izM/htmlpresent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42128305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42128305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Mission Viejo</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42128305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42128305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42128305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42128305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42128305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42128305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photo booth rental Mission Viejo</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42128305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42128305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42128305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42128305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Party Snaps Photo Booth OC | 360 Photo Booth Rental Orange County12911 Dungan Ln, Garden Grove, CA 92840(562) 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42128305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42128305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42128305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42128305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SLIDES_API42128305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SLIDES_API42128305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aitransformphotobooth/ai-photo-booth-renta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sites.google.com/view/aitransformphotobooth/ai-photo-booth-rental" TargetMode="External"/><Relationship Id="rId4" Type="http://schemas.openxmlformats.org/officeDocument/2006/relationships/image" Target="../media/image25.jpg"/><Relationship Id="rId5" Type="http://schemas.openxmlformats.org/officeDocument/2006/relationships/hyperlink" Target="https://docs.google.com/presentation/d/1mtdzOzIWY7STjJSAFYurnEcqEeA5muGvH1-Wi133izM/edit?usp=drivesdk" TargetMode="External"/><Relationship Id="rId6"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docs.google.com/presentation/d/1mtdzOzIWY7STjJSAFYurnEcqEeA5muGvH1-Wi133izM/edit?usp=drivesdk"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0" Type="http://schemas.openxmlformats.org/officeDocument/2006/relationships/hyperlink" Target="https://docs.google.com/drawings/d/1PrXEv2vqVO79fAdgy8gYHxjKwC4_bjuNzW1fCyc7L6E/edit?usp=sharing" TargetMode="External"/><Relationship Id="rId22" Type="http://schemas.openxmlformats.org/officeDocument/2006/relationships/hyperlink" Target="https://sites.google.com/view/newportbeachroamingphotobooth/home" TargetMode="External"/><Relationship Id="rId21" Type="http://schemas.openxmlformats.org/officeDocument/2006/relationships/hyperlink" Target="https://drive.google.com/file/d/1tpnxuW89TUi11jKtDR9JDr08CDxHmMk0/view?usp=drivesdk" TargetMode="External"/><Relationship Id="rId24" Type="http://schemas.openxmlformats.org/officeDocument/2006/relationships/hyperlink" Target="https://docs.google.com/document/d/1OEr3mjLaBO0wt3UKx05nw6B8O6EXZ9uiMKMvwskHs8c/pub" TargetMode="External"/><Relationship Id="rId23" Type="http://schemas.openxmlformats.org/officeDocument/2006/relationships/hyperlink" Target="https://docs.google.com/document/d/1OEr3mjLaBO0wt3UKx05nw6B8O6EXZ9uiMKMvwskHs8c/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sites.google.com/view/aitransformphotobooth/ai-photo-booth-rental" TargetMode="External"/><Relationship Id="rId4" Type="http://schemas.openxmlformats.org/officeDocument/2006/relationships/hyperlink" Target="https://drive.google.com/drive/folders/1sRT-fgSCgNpcSlrhnStVk7blXLZpD24S?usp=sharing" TargetMode="External"/><Relationship Id="rId9" Type="http://schemas.openxmlformats.org/officeDocument/2006/relationships/hyperlink" Target="https://drive.google.com/drive/folders/1mQwoUoxY-pWnZpek3xXxDJiuJLyou2uC?usp=sharing" TargetMode="External"/><Relationship Id="rId26" Type="http://schemas.openxmlformats.org/officeDocument/2006/relationships/hyperlink" Target="https://docs.google.com/presentation/d/1mtdzOzIWY7STjJSAFYurnEcqEeA5muGvH1-Wi133izM/edit?usp=sharing" TargetMode="External"/><Relationship Id="rId25" Type="http://schemas.openxmlformats.org/officeDocument/2006/relationships/hyperlink" Target="https://docs.google.com/document/d/1OEr3mjLaBO0wt3UKx05nw6B8O6EXZ9uiMKMvwskHs8c/view" TargetMode="External"/><Relationship Id="rId28" Type="http://schemas.openxmlformats.org/officeDocument/2006/relationships/hyperlink" Target="https://docs.google.com/presentation/d/1mtdzOzIWY7STjJSAFYurnEcqEeA5muGvH1-Wi133izM/view" TargetMode="External"/><Relationship Id="rId27" Type="http://schemas.openxmlformats.org/officeDocument/2006/relationships/hyperlink" Target="https://docs.google.com/presentation/d/1mtdzOzIWY7STjJSAFYurnEcqEeA5muGvH1-Wi133izM/pub?start=true&amp;loop=true&amp;delayms=3000" TargetMode="External"/><Relationship Id="rId5" Type="http://schemas.openxmlformats.org/officeDocument/2006/relationships/hyperlink" Target="https://news.google.com/rss/search?q=photobooth" TargetMode="External"/><Relationship Id="rId6" Type="http://schemas.openxmlformats.org/officeDocument/2006/relationships/hyperlink" Target="https://drive.google.com/drive/folders/1GLS0WTPqE6ctd2MMujjzp2n_sLdEOL9r?usp=sharing" TargetMode="External"/><Relationship Id="rId29" Type="http://schemas.openxmlformats.org/officeDocument/2006/relationships/hyperlink" Target="https://docs.google.com/presentation/d/1mtdzOzIWY7STjJSAFYurnEcqEeA5muGvH1-Wi133izM/htmlpresent" TargetMode="External"/><Relationship Id="rId7" Type="http://schemas.openxmlformats.org/officeDocument/2006/relationships/hyperlink" Target="https://drive.google.com/drive/folders/1rQosRZ4L5bnysSY9zgGfbOer0CTihTNj?usp=sharing" TargetMode="External"/><Relationship Id="rId8" Type="http://schemas.openxmlformats.org/officeDocument/2006/relationships/hyperlink" Target="https://drive.google.com/drive/folders/1vmgSRxGV_M9fQOLQJBEqnWsMBZZscvmF?usp=sharing" TargetMode="External"/><Relationship Id="rId31" Type="http://schemas.openxmlformats.org/officeDocument/2006/relationships/image" Target="../media/image2.png"/><Relationship Id="rId30" Type="http://schemas.openxmlformats.org/officeDocument/2006/relationships/hyperlink" Target="https://docs.google.com/presentation/d/1mtdzOzIWY7STjJSAFYurnEcqEeA5muGvH1-Wi133izM/edit?usp=drivesdk" TargetMode="External"/><Relationship Id="rId11" Type="http://schemas.openxmlformats.org/officeDocument/2006/relationships/hyperlink" Target="https://drive.google.com/file/d/1BpfWuX08Ay0wAN4HAyi57QTRoBAeFvLf/view?usp=sharing" TargetMode="External"/><Relationship Id="rId10" Type="http://schemas.openxmlformats.org/officeDocument/2006/relationships/hyperlink" Target="https://drive.google.com/file/d/1GMVzFjH4UhrGWzIyj-knzr46Nhf50c6j/view?usp=sharing" TargetMode="External"/><Relationship Id="rId13" Type="http://schemas.openxmlformats.org/officeDocument/2006/relationships/hyperlink" Target="https://drive.google.com/file/d/1-XCsQKcAAkT51V111Fj5BAAohem76Gju/view?usp=sharing" TargetMode="External"/><Relationship Id="rId12" Type="http://schemas.openxmlformats.org/officeDocument/2006/relationships/hyperlink" Target="https://drive.google.com/file/d/11NBDZYXEtugzo4Nk2IVzxraBbvyMZ0ah/view?usp=sharing" TargetMode="External"/><Relationship Id="rId15" Type="http://schemas.openxmlformats.org/officeDocument/2006/relationships/hyperlink" Target="https://docs.google.com/spreadsheet/pub?key=1R4s4aWvFafGxUIUZG-DI1o1mMiSAXA8k79IUc7unDJA" TargetMode="External"/><Relationship Id="rId14" Type="http://schemas.openxmlformats.org/officeDocument/2006/relationships/hyperlink" Target="https://docs.google.com/spreadsheets/d/1R4s4aWvFafGxUIUZG-DI1o1mMiSAXA8k79IUc7unDJA/edit?usp=sharing" TargetMode="External"/><Relationship Id="rId17" Type="http://schemas.openxmlformats.org/officeDocument/2006/relationships/hyperlink" Target="https://docs.google.com/spreadsheets/d/1R4s4aWvFafGxUIUZG-DI1o1mMiSAXA8k79IUc7unDJA/pub" TargetMode="External"/><Relationship Id="rId16" Type="http://schemas.openxmlformats.org/officeDocument/2006/relationships/hyperlink" Target="https://docs.google.com/spreadsheets/d/1R4s4aWvFafGxUIUZG-DI1o1mMiSAXA8k79IUc7unDJA/pubhtml" TargetMode="External"/><Relationship Id="rId19" Type="http://schemas.openxmlformats.org/officeDocument/2006/relationships/hyperlink" Target="https://docs.google.com/forms/d/1utrIEUPdSjwzwsuCg-W-zakRZ3PtyLMZBaD8ODL0vZQ/edit?usp=sharing" TargetMode="External"/><Relationship Id="rId18" Type="http://schemas.openxmlformats.org/officeDocument/2006/relationships/hyperlink" Target="https://docs.google.com/spreadsheets/d/1R4s4aWvFafGxUIUZG-DI1o1mMiSAXA8k79IUc7unDJA/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docs.google.com/presentation/d/1mtdzOzIWY7STjJSAFYurnEcqEeA5muGvH1-Wi133izM/edit?usp=drivesdk"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hyperlink" Target="https://sites.google.com/view/aitransformphotobooth/ai-photo-booth-rental" TargetMode="External"/><Relationship Id="rId4" Type="http://schemas.openxmlformats.org/officeDocument/2006/relationships/hyperlink" Target="http://www.youtube.com/watch?v=FPsGz17-j10" TargetMode="External"/><Relationship Id="rId5" Type="http://schemas.openxmlformats.org/officeDocument/2006/relationships/image" Target="../media/image22.jpg"/><Relationship Id="rId6" Type="http://schemas.openxmlformats.org/officeDocument/2006/relationships/hyperlink" Target="https://docs.google.com/presentation/d/1mtdzOzIWY7STjJSAFYurnEcqEeA5muGvH1-Wi133izM/edit?usp=drivesdk" TargetMode="External"/><Relationship Id="rId7"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hyperlink" Target="https://sites.google.com/view/aitransformphotobooth/ai-photo-booth-rental" TargetMode="External"/><Relationship Id="rId4" Type="http://schemas.openxmlformats.org/officeDocument/2006/relationships/hyperlink" Target="http://www.youtube.com/watch?v=EmCLBIu0R2I" TargetMode="External"/><Relationship Id="rId5" Type="http://schemas.openxmlformats.org/officeDocument/2006/relationships/image" Target="../media/image21.jpg"/><Relationship Id="rId6" Type="http://schemas.openxmlformats.org/officeDocument/2006/relationships/hyperlink" Target="https://docs.google.com/presentation/d/1mtdzOzIWY7STjJSAFYurnEcqEeA5muGvH1-Wi133izM/edit?usp=drivesdk" TargetMode="External"/><Relationship Id="rId7"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hyperlink" Target="https://sites.google.com/view/aitransformphotobooth/ai-photo-booth-rental" TargetMode="External"/><Relationship Id="rId4" Type="http://schemas.openxmlformats.org/officeDocument/2006/relationships/hyperlink" Target="http://www.youtube.com/watch?v=10hlB0RTfVM" TargetMode="External"/><Relationship Id="rId5" Type="http://schemas.openxmlformats.org/officeDocument/2006/relationships/image" Target="../media/image16.jpg"/><Relationship Id="rId6" Type="http://schemas.openxmlformats.org/officeDocument/2006/relationships/hyperlink" Target="https://docs.google.com/presentation/d/1mtdzOzIWY7STjJSAFYurnEcqEeA5muGvH1-Wi133izM/edit?usp=drivesdk" TargetMode="External"/><Relationship Id="rId7"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s://sites.google.com/view/aitransformphotobooth/ai-photo-booth-rental" TargetMode="External"/><Relationship Id="rId4" Type="http://schemas.openxmlformats.org/officeDocument/2006/relationships/hyperlink" Target="https://docs.google.com/presentation/d/1mtdzOzIWY7STjJSAFYurnEcqEeA5muGvH1-Wi133izM/edit?usp=drivesdk" TargetMode="External"/><Relationship Id="rId5"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hyperlink" Target="https://sites.google.com/view/aitransformphotobooth/ai-photo-booth-rental" TargetMode="External"/><Relationship Id="rId4" Type="http://schemas.openxmlformats.org/officeDocument/2006/relationships/hyperlink" Target="http://www.youtube.com/watch?v=3pr93oJJCWA" TargetMode="External"/><Relationship Id="rId5" Type="http://schemas.openxmlformats.org/officeDocument/2006/relationships/image" Target="../media/image19.jpg"/><Relationship Id="rId6" Type="http://schemas.openxmlformats.org/officeDocument/2006/relationships/hyperlink" Target="https://docs.google.com/presentation/d/1mtdzOzIWY7STjJSAFYurnEcqEeA5muGvH1-Wi133izM/edit?usp=drivesdk" TargetMode="External"/><Relationship Id="rId7"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sites.google.com/view/aitransformphotobooth/ai-photo-booth-renta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sites.google.com/view/newportbeachroamingphotobooth/home" TargetMode="External"/><Relationship Id="rId4"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sites.google.com/view/aitransformphotobooth/ai-photo-booth-rental" TargetMode="Externa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aitransformphotobooth/ai-photo-booth-rental" TargetMode="External"/><Relationship Id="rId4" Type="http://schemas.openxmlformats.org/officeDocument/2006/relationships/hyperlink" Target="https://docs.google.com/presentation/d/1mtdzOzIWY7STjJSAFYurnEcqEeA5muGvH1-Wi133izM/edit?usp=drivesdk" TargetMode="External"/><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presentation/d/1mtdzOzIWY7STjJSAFYurnEcqEeA5muGvH1-Wi133izM/edit?usp=drivesdk"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presentation/d/1mtdzOzIWY7STjJSAFYurnEcqEeA5muGvH1-Wi133izM/edit?usp=drivesdk"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aitransformphotobooth/ai-photo-booth-rental" TargetMode="External"/><Relationship Id="rId4" Type="http://schemas.openxmlformats.org/officeDocument/2006/relationships/image" Target="../media/image15.jpg"/><Relationship Id="rId5" Type="http://schemas.openxmlformats.org/officeDocument/2006/relationships/hyperlink" Target="https://docs.google.com/presentation/d/1mtdzOzIWY7STjJSAFYurnEcqEeA5muGvH1-Wi133izM/edit?usp=drivesdk" TargetMode="External"/><Relationship Id="rId6"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hyperlink" Target="https://sites.google.com/view/aitransformphotobooth/ai-photo-booth-rental" TargetMode="External"/><Relationship Id="rId4" Type="http://schemas.openxmlformats.org/officeDocument/2006/relationships/image" Target="../media/image23.jpg"/><Relationship Id="rId5" Type="http://schemas.openxmlformats.org/officeDocument/2006/relationships/hyperlink" Target="https://docs.google.com/presentation/d/1mtdzOzIWY7STjJSAFYurnEcqEeA5muGvH1-Wi133izM/edit?usp=drivesdk" TargetMode="External"/><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hyperlink" Target="https://sites.google.com/view/aitransformphotobooth/ai-photo-booth-rental" TargetMode="External"/><Relationship Id="rId4" Type="http://schemas.openxmlformats.org/officeDocument/2006/relationships/image" Target="../media/image18.jpg"/><Relationship Id="rId5" Type="http://schemas.openxmlformats.org/officeDocument/2006/relationships/hyperlink" Target="https://docs.google.com/presentation/d/1mtdzOzIWY7STjJSAFYurnEcqEeA5muGvH1-Wi133izM/edit?usp=drivesdk" TargetMode="External"/><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Mission Viejo</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https://sites.google.com/view/aitransformphotobooth/ai-photo-booth-rental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cher County to ensure your concern is spectacular. A photo booth is an excellent quirk to grow objection to your event! A photo booth can combine any event, including weddings, bar/bat mitzvahs, proms, graduations, birthday parties, anniversaries, quinceaeras, and endearing 16. We with allow photo booth rentals for thing goings-on such as Christmas parties, fundraisers, and anything in between. There is nothing more venturesome than a photo booth to make your celebration unique! following our experience when photo booths, you are determined to appropriate the most extreme, personal, intimate, and amusing photos. We give reasonable photo booth rentals for weddings, bar/bat mitzvahs, proms, graduations, birthday parties, anniversaries, quinceaeras, delightful 16 celebrations, corporate events, and community undertakings in Laguna beach and surrounding regions. endeavors in the Laguna Beach, Anaheim, Corona Del Mar, Costa Mesa, Dana Point, Huntington Beach, Irvine, Laguna Beach, Laguna Niguel, Long Beach, Newport Beach, Tustin, and adjacent regions Bring your next event to energy in Laguna beach subsequent to a extremely customisable photo booth that provides the ultimate experience. The 360 Photo Booth Experience at Laguna Beach. Whether you're getting married or hosting a concern situation or party, our personalized booths will amass some excitement to your celebration as soon as your entourage, family, and friends.Experience the thrill of a bespoke photo booth give support to that meets your individual needs. We take that all thing is unique, and we use our professional experience to gain knowledge and experience. Although we are situated in Long Beach, we now abet Los Angeles, yellow County, San Diego, and Phoenix, and we are eager to travel! 360 Photo Booth is Laguna Niguel's leading photo booth rental company. We allow a seamless first-class encouragement to every of our clients and ensure that we will exceed every expectations for any special occasion, such as your wedding, birthday party, company or corporate party, university dance, bridal shower, etc. We present each unique occasion as soon as full and personalized packages, high-quality photo booths, bespoke photo designs, gifted personnel, dependable attendants, and reasonably priced and transparent pricing to come up with the money for an unforgettable experience. We manage to pay for every consumers and clients considering an amazing experience that includes the greatest assist at a reasonably priced price. Our entry let breathe booth is one of a kind, allowing guests to accommodate in the works to ten individuals in a photo behind a specifically made logo.Hello, partygoers! This event, held in Laguna Canyon, isolated a stone's throw from Laguna Beach, was nothing hasty of spectacular. fortunate Frog Photo Booth photographed the concern upon a rooftop terrace when a slick and relaxing ambiance. Music pulsed. People danced. contacts and couples moved easily in the middle of the bar, dance floor, and describ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fascinating way of being where every smile and pose became a treasured souvenir, transforming tiny moments into unforgettable memories.The fortunate Frog photo booth rental provided a freshen for spontaneous group photographs and dance-offs... From interactive sketches to burning embraces... Our items range from well along masquerade masks to quirky placards. Guests brought their personality to each frame, and all detail was recorded. The laughter grew in tandem in imitation of the prints. The 360 characterize booth sharply became the main tapering off of the event. lucky Frog photo booth rental continues to stand out every get older subsequently cutting-edge technology and one-of-a-kind features.The 360 photo booth not on your own managed to capture static moments but along with increased the readiness of the event. Its knack to spin and tape the entire image insured that no subtlety and no dance move, and no immediate burst of laughter went undetected. What's the result? A mass visual compilation of the best raves, captured from various perspectives.Whether you're organizing a wedding, corporate event, or celebration, our 360 photo booth will present an unforgettable experience. make your moments unforgettable. fortunate Frog photo booth rental offers 360-degree photo booth rentals in Laguna Beach.&#10;" id="110" name="Google Shape;110;p22" title="Video photo booth rental Mission Viejo">
            <a:hlinkClick r:id="rId3"/>
          </p:cNvPr>
          <p:cNvPicPr preferRelativeResize="0"/>
          <p:nvPr/>
        </p:nvPicPr>
        <p:blipFill>
          <a:blip r:embed="rId4">
            <a:alphaModFix/>
          </a:blip>
          <a:stretch>
            <a:fillRect/>
          </a:stretch>
        </p:blipFill>
        <p:spPr>
          <a:xfrm>
            <a:off x="1714500" y="509588"/>
            <a:ext cx="5715000" cy="4124325"/>
          </a:xfrm>
          <a:prstGeom prst="rect">
            <a:avLst/>
          </a:prstGeom>
          <a:noFill/>
          <a:ln>
            <a:noFill/>
          </a:ln>
        </p:spPr>
      </p:pic>
      <p:pic>
        <p:nvPicPr>
          <p:cNvPr descr="Video photo booth rental Mission Viejo" id="111" name="Google Shape;111;p22" title="Video photo booth rental Mission Viejo">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117" name="Google Shape;117;p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pic>
        <p:nvPicPr>
          <p:cNvPr descr="Video photo booth rental Mission Viejo" id="118" name="Google Shape;118;p23" title="Video photo booth rental Mission Viejo">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124" name="Google Shape;124;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target url</a:t>
            </a:r>
            <a:endParaRPr sz="700"/>
          </a:p>
          <a:p>
            <a:pPr indent="0" lvl="0" marL="0" rtl="0" algn="l">
              <a:lnSpc>
                <a:spcPct val="1000"/>
              </a:lnSpc>
              <a:spcBef>
                <a:spcPts val="1000"/>
              </a:spcBef>
              <a:spcAft>
                <a:spcPts val="0"/>
              </a:spcAft>
              <a:buNone/>
            </a:pPr>
            <a:r>
              <a:rPr lang="en" sz="700" u="sng">
                <a:solidFill>
                  <a:schemeClr val="hlink"/>
                </a:solidFill>
                <a:hlinkClick r:id="rId4"/>
              </a:rPr>
              <a:t>folder top</a:t>
            </a:r>
            <a:endParaRPr sz="700"/>
          </a:p>
          <a:p>
            <a:pPr indent="0" lvl="0" marL="0" rtl="0" algn="l">
              <a:lnSpc>
                <a:spcPct val="1000"/>
              </a:lnSpc>
              <a:spcBef>
                <a:spcPts val="1000"/>
              </a:spcBef>
              <a:spcAft>
                <a:spcPts val="0"/>
              </a:spcAft>
              <a:buNone/>
            </a:pPr>
            <a:r>
              <a:rPr lang="en" sz="700" u="sng">
                <a:solidFill>
                  <a:schemeClr val="hlink"/>
                </a:solidFill>
                <a:hlinkClick r:id="rId5"/>
              </a:rPr>
              <a:t>rss feed</a:t>
            </a:r>
            <a:endParaRPr sz="700"/>
          </a:p>
          <a:p>
            <a:pPr indent="0" lvl="0" marL="0" rtl="0" algn="l">
              <a:lnSpc>
                <a:spcPct val="1000"/>
              </a:lnSpc>
              <a:spcBef>
                <a:spcPts val="1000"/>
              </a:spcBef>
              <a:spcAft>
                <a:spcPts val="0"/>
              </a:spcAft>
              <a:buNone/>
            </a:pPr>
            <a:r>
              <a:rPr lang="en" sz="700" u="sng">
                <a:solidFill>
                  <a:schemeClr val="hlink"/>
                </a:solidFill>
                <a:hlinkClick r:id="rId6"/>
              </a:rPr>
              <a:t>folder articles</a:t>
            </a:r>
            <a:endParaRPr sz="700"/>
          </a:p>
          <a:p>
            <a:pPr indent="0" lvl="0" marL="0" rtl="0" algn="l">
              <a:lnSpc>
                <a:spcPct val="1000"/>
              </a:lnSpc>
              <a:spcBef>
                <a:spcPts val="1000"/>
              </a:spcBef>
              <a:spcAft>
                <a:spcPts val="0"/>
              </a:spcAft>
              <a:buNone/>
            </a:pPr>
            <a:r>
              <a:rPr lang="en" sz="700" u="sng">
                <a:solidFill>
                  <a:schemeClr val="hlink"/>
                </a:solidFill>
                <a:hlinkClick r:id="rId7"/>
              </a:rPr>
              <a:t>folder photos</a:t>
            </a:r>
            <a:endParaRPr sz="700"/>
          </a:p>
          <a:p>
            <a:pPr indent="0" lvl="0" marL="0" rtl="0" algn="l">
              <a:lnSpc>
                <a:spcPct val="1000"/>
              </a:lnSpc>
              <a:spcBef>
                <a:spcPts val="1000"/>
              </a:spcBef>
              <a:spcAft>
                <a:spcPts val="0"/>
              </a:spcAft>
              <a:buNone/>
            </a:pPr>
            <a:r>
              <a:rPr lang="en" sz="700" u="sng">
                <a:solidFill>
                  <a:schemeClr val="hlink"/>
                </a:solidFill>
                <a:hlinkClick r:id="rId8"/>
              </a:rPr>
              <a:t>folder pdfs</a:t>
            </a:r>
            <a:endParaRPr sz="700"/>
          </a:p>
          <a:p>
            <a:pPr indent="0" lvl="0" marL="0" rtl="0" algn="l">
              <a:lnSpc>
                <a:spcPct val="1000"/>
              </a:lnSpc>
              <a:spcBef>
                <a:spcPts val="1000"/>
              </a:spcBef>
              <a:spcAft>
                <a:spcPts val="0"/>
              </a:spcAft>
              <a:buNone/>
            </a:pPr>
            <a:r>
              <a:rPr lang="en" sz="700" u="sng">
                <a:solidFill>
                  <a:schemeClr val="hlink"/>
                </a:solidFill>
                <a:hlinkClick r:id="rId9"/>
              </a:rPr>
              <a:t>folder slides</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spreadsheet</a:t>
            </a:r>
            <a:endParaRPr sz="700"/>
          </a:p>
          <a:p>
            <a:pPr indent="0" lvl="0" marL="0" rtl="0" algn="l">
              <a:lnSpc>
                <a:spcPct val="1000"/>
              </a:lnSpc>
              <a:spcBef>
                <a:spcPts val="1000"/>
              </a:spcBef>
              <a:spcAft>
                <a:spcPts val="0"/>
              </a:spcAft>
              <a:buNone/>
            </a:pPr>
            <a:r>
              <a:rPr lang="en" sz="700" u="sng">
                <a:solidFill>
                  <a:schemeClr val="hlink"/>
                </a:solidFill>
                <a:hlinkClick r:id="rId15"/>
              </a:rPr>
              <a:t>spreadsheet key</a:t>
            </a:r>
            <a:endParaRPr sz="700"/>
          </a:p>
          <a:p>
            <a:pPr indent="0" lvl="0" marL="0" rtl="0" algn="l">
              <a:lnSpc>
                <a:spcPct val="1000"/>
              </a:lnSpc>
              <a:spcBef>
                <a:spcPts val="1000"/>
              </a:spcBef>
              <a:spcAft>
                <a:spcPts val="0"/>
              </a:spcAft>
              <a:buNone/>
            </a:pPr>
            <a:r>
              <a:rPr lang="en" sz="700" u="sng">
                <a:solidFill>
                  <a:schemeClr val="hlink"/>
                </a:solidFill>
                <a:hlinkClick r:id="rId16"/>
              </a:rPr>
              <a:t>spreadsheet pubhtml</a:t>
            </a:r>
            <a:endParaRPr sz="700"/>
          </a:p>
          <a:p>
            <a:pPr indent="0" lvl="0" marL="0" rtl="0" algn="l">
              <a:lnSpc>
                <a:spcPct val="1000"/>
              </a:lnSpc>
              <a:spcBef>
                <a:spcPts val="1000"/>
              </a:spcBef>
              <a:spcAft>
                <a:spcPts val="0"/>
              </a:spcAft>
              <a:buNone/>
            </a:pPr>
            <a:r>
              <a:rPr lang="en" sz="700" u="sng">
                <a:solidFill>
                  <a:schemeClr val="hlink"/>
                </a:solidFill>
                <a:hlinkClick r:id="rId17"/>
              </a:rPr>
              <a:t>spreadsheet pub</a:t>
            </a:r>
            <a:endParaRPr sz="700"/>
          </a:p>
          <a:p>
            <a:pPr indent="0" lvl="0" marL="0" rtl="0" algn="l">
              <a:lnSpc>
                <a:spcPct val="1000"/>
              </a:lnSpc>
              <a:spcBef>
                <a:spcPts val="1000"/>
              </a:spcBef>
              <a:spcAft>
                <a:spcPts val="0"/>
              </a:spcAft>
              <a:buNone/>
            </a:pPr>
            <a:r>
              <a:rPr lang="en" sz="700" u="sng">
                <a:solidFill>
                  <a:schemeClr val="hlink"/>
                </a:solidFill>
                <a:hlinkClick r:id="rId18"/>
              </a:rPr>
              <a:t>spreadsheet view</a:t>
            </a:r>
            <a:endParaRPr sz="700"/>
          </a:p>
          <a:p>
            <a:pPr indent="0" lvl="0" marL="0" rtl="0" algn="l">
              <a:lnSpc>
                <a:spcPct val="1000"/>
              </a:lnSpc>
              <a:spcBef>
                <a:spcPts val="1000"/>
              </a:spcBef>
              <a:spcAft>
                <a:spcPts val="0"/>
              </a:spcAft>
              <a:buNone/>
            </a:pPr>
            <a:r>
              <a:rPr lang="en" sz="700" u="sng">
                <a:solidFill>
                  <a:schemeClr val="hlink"/>
                </a:solidFill>
                <a:hlinkClick r:id="rId19"/>
              </a:rPr>
              <a:t>form</a:t>
            </a:r>
            <a:endParaRPr sz="700"/>
          </a:p>
          <a:p>
            <a:pPr indent="0" lvl="0" marL="0" rtl="0" algn="l">
              <a:lnSpc>
                <a:spcPct val="1000"/>
              </a:lnSpc>
              <a:spcBef>
                <a:spcPts val="1000"/>
              </a:spcBef>
              <a:spcAft>
                <a:spcPts val="0"/>
              </a:spcAft>
              <a:buNone/>
            </a:pPr>
            <a:r>
              <a:rPr lang="en" sz="700" u="sng">
                <a:solidFill>
                  <a:schemeClr val="hlink"/>
                </a:solidFill>
                <a:hlinkClick r:id="rId20"/>
              </a:rPr>
              <a:t>drawing</a:t>
            </a:r>
            <a:endParaRPr sz="700"/>
          </a:p>
          <a:p>
            <a:pPr indent="0" lvl="0" marL="0" rtl="0" algn="l">
              <a:lnSpc>
                <a:spcPct val="1000"/>
              </a:lnSpc>
              <a:spcBef>
                <a:spcPts val="1000"/>
              </a:spcBef>
              <a:spcAft>
                <a:spcPts val="0"/>
              </a:spcAft>
              <a:buNone/>
            </a:pPr>
            <a:r>
              <a:rPr lang="en" sz="700" u="sng">
                <a:solidFill>
                  <a:schemeClr val="hlink"/>
                </a:solidFill>
                <a:hlinkClick r:id="rId21"/>
              </a:rPr>
              <a:t>image</a:t>
            </a:r>
            <a:endParaRPr sz="700"/>
          </a:p>
          <a:p>
            <a:pPr indent="0" lvl="0" marL="0" rtl="0" algn="l">
              <a:lnSpc>
                <a:spcPct val="1000"/>
              </a:lnSpc>
              <a:spcBef>
                <a:spcPts val="1000"/>
              </a:spcBef>
              <a:spcAft>
                <a:spcPts val="0"/>
              </a:spcAft>
              <a:buNone/>
            </a:pPr>
            <a:r>
              <a:rPr lang="en" sz="700" u="sng">
                <a:solidFill>
                  <a:schemeClr val="hlink"/>
                </a:solidFill>
                <a:hlinkClick r:id="rId22"/>
              </a:rPr>
              <a:t>image link</a:t>
            </a:r>
            <a:endParaRPr sz="700"/>
          </a:p>
          <a:p>
            <a:pPr indent="0" lvl="0" marL="0" rtl="0" algn="l">
              <a:lnSpc>
                <a:spcPct val="1000"/>
              </a:lnSpc>
              <a:spcBef>
                <a:spcPts val="1000"/>
              </a:spcBef>
              <a:spcAft>
                <a:spcPts val="0"/>
              </a:spcAft>
              <a:buNone/>
            </a:pPr>
            <a:r>
              <a:rPr lang="en" sz="700" u="sng">
                <a:solidFill>
                  <a:schemeClr val="hlink"/>
                </a:solidFill>
                <a:hlinkClick r:id="rId23"/>
              </a:rPr>
              <a:t>document</a:t>
            </a:r>
            <a:endParaRPr sz="700"/>
          </a:p>
          <a:p>
            <a:pPr indent="0" lvl="0" marL="0" rtl="0" algn="l">
              <a:lnSpc>
                <a:spcPct val="1000"/>
              </a:lnSpc>
              <a:spcBef>
                <a:spcPts val="1000"/>
              </a:spcBef>
              <a:spcAft>
                <a:spcPts val="0"/>
              </a:spcAft>
              <a:buNone/>
            </a:pPr>
            <a:r>
              <a:rPr lang="en" sz="700" u="sng">
                <a:solidFill>
                  <a:schemeClr val="hlink"/>
                </a:solidFill>
                <a:hlinkClick r:id="rId24"/>
              </a:rPr>
              <a:t>document pub</a:t>
            </a:r>
            <a:endParaRPr sz="700"/>
          </a:p>
          <a:p>
            <a:pPr indent="0" lvl="0" marL="0" rtl="0" algn="l">
              <a:lnSpc>
                <a:spcPct val="1000"/>
              </a:lnSpc>
              <a:spcBef>
                <a:spcPts val="1000"/>
              </a:spcBef>
              <a:spcAft>
                <a:spcPts val="1000"/>
              </a:spcAft>
              <a:buNone/>
            </a:pPr>
            <a:r>
              <a:t/>
            </a:r>
            <a:endParaRPr/>
          </a:p>
        </p:txBody>
      </p:sp>
      <p:sp>
        <p:nvSpPr>
          <p:cNvPr id="125" name="Google Shape;125;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a:t>
            </a:r>
            <a:endParaRPr sz="700"/>
          </a:p>
          <a:p>
            <a:pPr indent="0" lvl="0" marL="0" rtl="0" algn="l">
              <a:lnSpc>
                <a:spcPct val="1000"/>
              </a:lnSpc>
              <a:spcBef>
                <a:spcPts val="1000"/>
              </a:spcBef>
              <a:spcAft>
                <a:spcPts val="0"/>
              </a:spcAft>
              <a:buNone/>
            </a:pPr>
            <a:r>
              <a:rPr lang="en" sz="700" u="sng">
                <a:solidFill>
                  <a:schemeClr val="hlink"/>
                </a:solidFill>
                <a:hlinkClick r:id="rId2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 html</a:t>
            </a:r>
            <a:endParaRPr sz="700"/>
          </a:p>
          <a:p>
            <a:pPr indent="0" lvl="0" marL="0" rtl="0" algn="l">
              <a:lnSpc>
                <a:spcPct val="1000"/>
              </a:lnSpc>
              <a:spcBef>
                <a:spcPts val="1000"/>
              </a:spcBef>
              <a:spcAft>
                <a:spcPts val="1000"/>
              </a:spcAft>
              <a:buNone/>
            </a:pPr>
            <a:r>
              <a:t/>
            </a:r>
            <a:endParaRPr/>
          </a:p>
        </p:txBody>
      </p:sp>
      <p:pic>
        <p:nvPicPr>
          <p:cNvPr descr="Video photo booth rental Mission Viejo" id="126" name="Google Shape;126;p24" title="Video photo booth rental Mission Viejo">
            <a:hlinkClick r:id="rId30"/>
          </p:cNvPr>
          <p:cNvPicPr preferRelativeResize="0"/>
          <p:nvPr/>
        </p:nvPicPr>
        <p:blipFill>
          <a:blip r:embed="rId31">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Videos</a:t>
            </a:r>
            <a:endParaRPr b="1">
              <a:solidFill>
                <a:srgbClr val="A8D673"/>
              </a:solidFill>
              <a:latin typeface="Poppins"/>
              <a:ea typeface="Poppins"/>
              <a:cs typeface="Poppins"/>
              <a:sym typeface="Poppins"/>
            </a:endParaRPr>
          </a:p>
        </p:txBody>
      </p:sp>
      <p:sp>
        <p:nvSpPr>
          <p:cNvPr id="132" name="Google Shape;132;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YouTube videos we recommend watching!</a:t>
            </a:r>
            <a:endParaRPr/>
          </a:p>
        </p:txBody>
      </p:sp>
      <p:pic>
        <p:nvPicPr>
          <p:cNvPr descr="Video photo booth rental Mission Viejo" id="133" name="Google Shape;133;p25" title="Video photo booth rental Mission Viejo">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https://sites.google.com/view/aitransformphotobooth/ai-photo-booth-rental</a:t>
            </a:r>
            <a:endParaRPr/>
          </a:p>
        </p:txBody>
      </p:sp>
      <p:pic>
        <p:nvPicPr>
          <p:cNvPr id="139" name="Google Shape;139;p26">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Mission Viejo" id="140" name="Google Shape;140;p26" title="Video photo booth rental Mission Viejo">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https://sites.google.com/view/aitransformphotobooth/ai-photo-booth-rental</a:t>
            </a:r>
            <a:endParaRPr/>
          </a:p>
        </p:txBody>
      </p:sp>
      <p:pic>
        <p:nvPicPr>
          <p:cNvPr id="146" name="Google Shape;146;p27">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Mission Viejo" id="147" name="Google Shape;147;p27" title="Video photo booth rental Mission Viejo">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https://sites.google.com/view/aitransformphotobooth/ai-photo-booth-rental</a:t>
            </a:r>
            <a:endParaRPr/>
          </a:p>
        </p:txBody>
      </p:sp>
      <p:pic>
        <p:nvPicPr>
          <p:cNvPr id="153" name="Google Shape;153;p28">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Mission Viejo" id="154" name="Google Shape;154;p28" title="Video photo booth rental Mission Viejo">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https://sites.google.com/view/aitransformphotobooth/ai-photo-booth-rental</a:t>
            </a:r>
            <a:endParaRPr/>
          </a:p>
        </p:txBody>
      </p:sp>
      <p:pic>
        <p:nvPicPr>
          <p:cNvPr descr="Video photo booth rental Mission Viejo" id="160" name="Google Shape;160;p29" title="Video photo booth rental Mission Viejo">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https://sites.google.com/view/aitransformphotobooth/ai-photo-booth-rental</a:t>
            </a:r>
            <a:endParaRPr/>
          </a:p>
        </p:txBody>
      </p:sp>
      <p:pic>
        <p:nvPicPr>
          <p:cNvPr id="166" name="Google Shape;166;p30">
            <a:hlinkClick r:id="rId4"/>
          </p:cNvPr>
          <p:cNvPicPr preferRelativeResize="0"/>
          <p:nvPr/>
        </p:nvPicPr>
        <p:blipFill>
          <a:blip r:embed="rId5">
            <a:alphaModFix/>
          </a:blip>
          <a:stretch>
            <a:fillRect/>
          </a:stretch>
        </p:blipFill>
        <p:spPr>
          <a:xfrm>
            <a:off x="2286000" y="857250"/>
            <a:ext cx="4572000" cy="3429000"/>
          </a:xfrm>
          <a:prstGeom prst="rect">
            <a:avLst/>
          </a:prstGeom>
          <a:noFill/>
          <a:ln>
            <a:noFill/>
          </a:ln>
        </p:spPr>
      </p:pic>
      <p:pic>
        <p:nvPicPr>
          <p:cNvPr descr="Video photo booth rental Mission Viejo" id="167" name="Google Shape;167;p30" title="Video photo booth rental Mission Viejo">
            <a:hlinkClick r:id="rId6"/>
          </p:cNvPr>
          <p:cNvPicPr preferRelativeResize="0"/>
          <p:nvPr/>
        </p:nvPicPr>
        <p:blipFill>
          <a:blip r:embed="rId7">
            <a:alphaModFix/>
          </a:blip>
          <a:stretch>
            <a:fillRect/>
          </a:stretch>
        </p:blipFill>
        <p:spPr>
          <a:xfrm>
            <a:off x="7239000" y="3238500"/>
            <a:ext cx="1905000" cy="1905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Video photo booth rental Mission Viejo</a:t>
            </a:r>
            <a:endParaRPr b="1">
              <a:solidFill>
                <a:srgbClr val="A8D673"/>
              </a:solidFill>
              <a:latin typeface="Poppins"/>
              <a:ea typeface="Poppins"/>
              <a:cs typeface="Poppins"/>
              <a:sym typeface="Poppins"/>
            </a:endParaRPr>
          </a:p>
        </p:txBody>
      </p:sp>
      <p:sp>
        <p:nvSpPr>
          <p:cNvPr id="173" name="Google Shape;173;p3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https://sites.google.com/view/aitransformphotobooth/ai-photo-booth-rental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ideo photo booth rental Mission Viejo" id="60" name="Google Shape;60;p14" title="Video photo booth rental Mission Viejo">
            <a:hlinkClick r:id="rId3"/>
          </p:cNvPr>
          <p:cNvPicPr preferRelativeResize="0"/>
          <p:nvPr/>
        </p:nvPicPr>
        <p:blipFill>
          <a:blip r:embed="rId4">
            <a:alphaModFix/>
          </a:blip>
          <a:stretch>
            <a:fillRect/>
          </a:stretch>
        </p:blipFill>
        <p:spPr>
          <a:xfrm>
            <a:off x="2000250" y="0"/>
            <a:ext cx="51435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descr="Video photo booth rental Mission Viejo" id="65" name="Google Shape;65;p15" title="Video photo booth rental Mission Viejo">
            <a:hlinkClick r:id="rId3"/>
          </p:cNvPr>
          <p:cNvPicPr preferRelativeResize="0"/>
          <p:nvPr/>
        </p:nvPicPr>
        <p:blipFill>
          <a:blip r:embed="rId4">
            <a:alphaModFix/>
          </a:blip>
          <a:stretch>
            <a:fillRect/>
          </a:stretch>
        </p:blipFill>
        <p:spPr>
          <a:xfrm>
            <a:off x="2190750" y="190500"/>
            <a:ext cx="4762500" cy="476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Video photo booth rental Mission Viejo</a:t>
            </a:r>
            <a:endParaRPr b="1">
              <a:solidFill>
                <a:srgbClr val="A8D673"/>
              </a:solidFill>
              <a:latin typeface="Poppins"/>
              <a:ea typeface="Poppins"/>
              <a:cs typeface="Poppins"/>
              <a:sym typeface="Poppins"/>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
        <p:nvSpPr>
          <p:cNvPr id="72" name="Google Shape;72;p16"/>
          <p:cNvSpPr txBox="1"/>
          <p:nvPr/>
        </p:nvSpPr>
        <p:spPr>
          <a:xfrm>
            <a:off x="12700" y="12700"/>
            <a:ext cx="10160100" cy="76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You may rent a photo booth for your unique occasion! We are based in Laguna Beach, California, and are glad to go anywhere in Laguna beach and tawny County to ensure your event is spectacular. A photo booth is an excellent mannerism to add argument to your event! A photo booth can affix any event, including weddings, bar/bat mitzvahs, proms, graduations, birthday parties, anniversaries, quinceaeras, and delectable 16. We with allow photo booth rentals for situation deeds such as Christmas parties, fundraisers, and whatever in between. There is nothing more venturesome than a photo booth to create your celebration unique! behind our experience gone photo booths, you are positive to commandeer the most extreme, personal, intimate, and amusing photos. We meet the expense of reasonably priced photo booth rentals for weddings, bar/bat mitzvahs, proms, graduations, birthday parties, anniversaries, quinceaeras, charming 16 celebrations, corporate events, and community endeavors in Laguna beach and surrounding regions. undertakings in the Laguna Beach, Anaheim, Corona Del Mar, Costa Mesa, Dana Point, Huntington Beach, Irvine, Laguna Beach, Laguna Niguel, Long Beach, Newport Beach, Tustin, and bordering regions Bring your next-door concern to dynamism in Laguna seashore in imitation of a utterly customisable photo booth that provides the ultimate experience. The 360 Photo Booth Experience at Laguna Beach. Whether you're getting married or hosting a concern event or party, our personalized booths will amass some bustle to your celebration subsequently your entourage, family, and friends.Experience the thrill of a bespoke photo booth further that meets your individual needs. We allow that all thing is unique, and we use our professional experience to get knowledge and experience. Although we are situated in Long Beach, we now support Los Angeles, yellow County, San Diego, and Phoenix, and we are eager to travel! 360 Photo Booth is Laguna Niguel's leading photo booth rental company. We manage to pay for a seamless first-class relieve to every of our clients and ensure that we will exceed all expectations for any special occasion, such as your wedding, birthday party, company or corporate party, theoretical dance, bridal shower, etc. We allow each unique occasion similar to full and personalized packages, high-quality photo booths, bespoke photo designs, gifted personnel, dependable attendants, and inexpensive and transparent pricing to provide an unforgettable experience. We have the funds for every consumers and clients as soon as an unbelievable experience that includes the greatest further at a inexpensive price. Our contact expose booth is one of a kind, allowing guests to accommodate up to ten individuals in a photo afterward a specifically made logo.Hello, partygoers! This event, held in Laguna Canyon, only a stone's throw from Laguna Beach, was nothing gruff of spectacular. fortunate Frog Photo Booth photographed the business on a rooftop terrace next a smooth and relaxing ambiance. Music pulsed. People danced. links and couples moved easily surrounded by the bar, dance floor, and describe booth. It was a thrilling experience every around, but the 360 photo booth stole the show. Jim and Fiona made a wise choice! {} Imagine fortunate Frog's architecture and design beauty and rambling canyon pathways as the breathtaking air for 360-degree photo booth images. James and Liz sought for the greatest 360 photo booth rental in Laguna Beach, and we surpassed their expectations. The photo booth created an interesting aerate where every smile and pose became a treasured souvenir, transforming little moments into unforgettable memories.The lucky Frog photo booth rental provided a broadcast for spontaneous intervention photographs and dance-offs... From interactive sketches to burning embraces... Our items range from far ahead masquerade masks to quirky placards. Guests brought their personality to each frame, and all detail was recorded. The laughter grew in tandem subsequent to the prints. The 360 portray booth shortly became the main tapering off of the event. lucky Frog photo booth rental continues to stand out every grow old gone cutting-edge technology and one-of-a-kind features.The 360 photo booth not forlorn managed to take possession of static moments but along with increased the speed of the event. Its faculty to spin and photograph album the entire image insured that no subtlety and no dance move, and no curt burst of laughter went undetected. What's the result? A collection visual lp of the best raves, captured from various perspectives.Whether you're organizing a wedding, corporate event, or celebration, our 360 photo booth will meet the expense of an unforgettable experience. make your moments unforgettable. fortunate Frog photo booth rental offers 360-degree photo booth rentals in Laguna Beach.</a:t>
            </a:r>
            <a:endParaRPr sz="800">
              <a:solidFill>
                <a:schemeClr val="dk2"/>
              </a:solidFill>
            </a:endParaRPr>
          </a:p>
          <a:p>
            <a:pPr indent="0" lvl="0" marL="0" rtl="0" algn="l">
              <a:spcBef>
                <a:spcPts val="0"/>
              </a:spcBef>
              <a:spcAft>
                <a:spcPts val="0"/>
              </a:spcAft>
              <a:buNone/>
            </a:pPr>
            <a:r>
              <a:rPr lang="en" sz="1000" u="sng">
                <a:solidFill>
                  <a:schemeClr val="hlink"/>
                </a:solidFill>
                <a:hlinkClick r:id="rId3"/>
              </a:rPr>
              <a:t>https://sites.google.com/view/aitransformphotobooth/ai-photo-booth-rental</a:t>
            </a:r>
            <a:endParaRPr sz="1000">
              <a:solidFill>
                <a:schemeClr val="dk2"/>
              </a:solidFill>
            </a:endParaRPr>
          </a:p>
        </p:txBody>
      </p:sp>
      <p:pic>
        <p:nvPicPr>
          <p:cNvPr descr="Video photo booth rental Mission Viejo" id="73" name="Google Shape;73;p16" title="Video photo booth rental Mission Viejo">
            <a:hlinkClick r:id="rId4"/>
          </p:cNvPr>
          <p:cNvPicPr preferRelativeResize="0"/>
          <p:nvPr/>
        </p:nvPicPr>
        <p:blipFill>
          <a:blip r:embed="rId5">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Party Snaps Photo Booth OC | 360 Photo Booth Rental Orange County</a:t>
            </a:r>
            <a:endParaRPr sz="1000"/>
          </a:p>
          <a:p>
            <a:pPr indent="0" lvl="0" marL="0" rtl="0" algn="l">
              <a:spcBef>
                <a:spcPts val="0"/>
              </a:spcBef>
              <a:spcAft>
                <a:spcPts val="0"/>
              </a:spcAft>
              <a:buNone/>
            </a:pPr>
            <a:r>
              <a:rPr lang="en" sz="1000"/>
              <a:t>12911 Dungan Ln, Garden Grove, CA 92840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pic>
        <p:nvPicPr>
          <p:cNvPr descr="Video photo booth rental Mission Viejo" id="80" name="Google Shape;80;p17" title="Video photo booth rental Mission Viejo">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Video photo booth rental Mission Viejo</a:t>
            </a:r>
            <a:endParaRPr sz="800"/>
          </a:p>
          <a:p>
            <a:pPr indent="0" lvl="0" marL="0" rtl="0" algn="l">
              <a:spcBef>
                <a:spcPts val="0"/>
              </a:spcBef>
              <a:spcAft>
                <a:spcPts val="0"/>
              </a:spcAft>
              <a:buNone/>
            </a:pPr>
            <a:r>
              <a:t/>
            </a:r>
            <a:endParaRPr sz="800"/>
          </a:p>
        </p:txBody>
      </p:sp>
      <p:pic>
        <p:nvPicPr>
          <p:cNvPr descr="Video photo booth rental Mission Viejo" id="87" name="Google Shape;87;p18" title="Video photo booth rental Mission Viejo">
            <a:hlinkClick r:id="rId3"/>
          </p:cNvPr>
          <p:cNvPicPr preferRelativeResize="0"/>
          <p:nvPr/>
        </p:nvPicPr>
        <p:blipFill>
          <a:blip r:embed="rId4">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cher County to ensure your concern is spectacular. A photo booth is an excellent quirk to grow objection to your event! A photo booth can combine any event, including weddings, bar/bat mitzvahs, proms, graduations, birthday parties, anniversaries, quinceaeras, and endearing 16. We with allow photo booth rentals for thing goings-on such as Christmas parties, fundraisers, and anything in between. There is nothing more venturesome than a photo booth to make your celebration unique! following our experience when photo booths, you are determined to appropriate the most extreme, personal, intimate, and amusing photos. We give reasonable photo booth rentals for weddings, bar/bat mitzvahs, proms, graduations, birthday parties, anniversaries, quinceaeras, delightful 16 celebrations, corporate events, and community undertakings in Laguna beach and surrounding regions. endeavors in the Laguna Beach, Anaheim, Corona Del Mar, Costa Mesa, Dana Point, Huntington Beach, Irvine, Laguna Beach, Laguna Niguel, Long Beach, Newport Beach, Tustin, and adjacent regions Bring your next event to energy in Laguna beach subsequent to a extremely customisable photo booth that provides the ultimate experience. The 360 Photo Booth Experience at Laguna Beach. Whether you're getting married or hosting a concern situation or party, our personalized booths will amass some excitement to your celebration as soon as your entourage, family, and friends.Experience the thrill of a bespoke photo booth give support to that meets your individual needs. We take that all thing is unique, and we use our professional experience to gain knowledge and experience. Although we are situated in Long Beach, we now abet Los Angeles, yellow County, San Diego, and Phoenix, and we are eager to travel! 360 Photo Booth is Laguna Niguel's leading photo booth rental company. We allow a seamless first-class encouragement to every of our clients and ensure that we will exceed every expectations for any special occasion, such as your wedding, birthday party, company or corporate party, university dance, bridal shower, etc. We present each unique occasion as soon as full and personalized packages, high-quality photo booths, bespoke photo designs, gifted personnel, dependable attendants, and reasonably priced and transparent pricing to come up with the money for an unforgettable experience. We manage to pay for every consumers and clients considering an amazing experience that includes the greatest assist at a reasonably priced price. Our entry let breathe booth is one of a kind, allowing guests to accommodate in the works to ten individuals in a photo behind a specifically made logo.Hello, partygoers! This event, held in Laguna Canyon, isolated a stone's throw from Laguna Beach, was nothing hasty of spectacular. fortunate Frog Photo Booth photographed the concern upon a rooftop terrace when a slick and relaxing ambiance. Music pulsed. People danced. contacts and couples moved easily in the middle of the bar, dance floor, and describ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fascinating way of being where every smile and pose became a treasured souvenir, transforming tiny moments into unforgettable memories.The fortunate Frog photo booth rental provided a freshen for spontaneous group photographs and dance-offs... From interactive sketches to burning embraces... Our items range from well along masquerade masks to quirky placards. Guests brought their personality to each frame, and all detail was recorded. The laughter grew in tandem in imitation of the prints. The 360 characterize booth sharply became the main tapering off of the event. lucky Frog photo booth rental continues to stand out every get older subsequently cutting-edge technology and one-of-a-kind features.The 360 photo booth not on your own managed to capture static moments but along with increased the readiness of the event. Its knack to spin and tape the entire image insured that no subtlety and no dance move, and no immediate burst of laughter went undetected. What's the result? A mass visual compilation of the best raves, captured from various perspectives.Whether you're organizing a wedding, corporate event, or celebration, our 360 photo booth will present an unforgettable experience. make your moments unforgettable. fortunate Frog photo booth rental offers 360-degree photo booth rentals in Laguna Beach.&#10;" id="92" name="Google Shape;92;p19" title="Video photo booth rental Mission Viejo">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Mission Viejo" id="93" name="Google Shape;93;p19" title="Video photo booth rental Mission Viejo">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cher County to ensure your concern is spectacular. A photo booth is an excellent quirk to grow objection to your event! A photo booth can combine any event, including weddings, bar/bat mitzvahs, proms, graduations, birthday parties, anniversaries, quinceaeras, and endearing 16. We with allow photo booth rentals for thing goings-on such as Christmas parties, fundraisers, and anything in between. There is nothing more venturesome than a photo booth to make your celebration unique! following our experience when photo booths, you are determined to appropriate the most extreme, personal, intimate, and amusing photos. We give reasonable photo booth rentals for weddings, bar/bat mitzvahs, proms, graduations, birthday parties, anniversaries, quinceaeras, delightful 16 celebrations, corporate events, and community undertakings in Laguna beach and surrounding regions. endeavors in the Laguna Beach, Anaheim, Corona Del Mar, Costa Mesa, Dana Point, Huntington Beach, Irvine, Laguna Beach, Laguna Niguel, Long Beach, Newport Beach, Tustin, and adjacent regions Bring your next event to energy in Laguna beach subsequent to a extremely customisable photo booth that provides the ultimate experience. The 360 Photo Booth Experience at Laguna Beach. Whether you're getting married or hosting a concern situation or party, our personalized booths will amass some excitement to your celebration as soon as your entourage, family, and friends.Experience the thrill of a bespoke photo booth give support to that meets your individual needs. We take that all thing is unique, and we use our professional experience to gain knowledge and experience. Although we are situated in Long Beach, we now abet Los Angeles, yellow County, San Diego, and Phoenix, and we are eager to travel! 360 Photo Booth is Laguna Niguel's leading photo booth rental company. We allow a seamless first-class encouragement to every of our clients and ensure that we will exceed every expectations for any special occasion, such as your wedding, birthday party, company or corporate party, university dance, bridal shower, etc. We present each unique occasion as soon as full and personalized packages, high-quality photo booths, bespoke photo designs, gifted personnel, dependable attendants, and reasonably priced and transparent pricing to come up with the money for an unforgettable experience. We manage to pay for every consumers and clients considering an amazing experience that includes the greatest assist at a reasonably priced price. Our entry let breathe booth is one of a kind, allowing guests to accommodate in the works to ten individuals in a photo behind a specifically made logo.Hello, partygoers! This event, held in Laguna Canyon, isolated a stone's throw from Laguna Beach, was nothing hasty of spectacular. fortunate Frog Photo Booth photographed the concern upon a rooftop terrace when a slick and relaxing ambiance. Music pulsed. People danced. contacts and couples moved easily in the middle of the bar, dance floor, and describ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fascinating way of being where every smile and pose became a treasured souvenir, transforming tiny moments into unforgettable memories.The fortunate Frog photo booth rental provided a freshen for spontaneous group photographs and dance-offs... From interactive sketches to burning embraces... Our items range from well along masquerade masks to quirky placards. Guests brought their personality to each frame, and all detail was recorded. The laughter grew in tandem in imitation of the prints. The 360 characterize booth sharply became the main tapering off of the event. lucky Frog photo booth rental continues to stand out every get older subsequently cutting-edge technology and one-of-a-kind features.The 360 photo booth not on your own managed to capture static moments but along with increased the readiness of the event. Its knack to spin and tape the entire image insured that no subtlety and no dance move, and no immediate burst of laughter went undetected. What's the result? A mass visual compilation of the best raves, captured from various perspectives.Whether you're organizing a wedding, corporate event, or celebration, our 360 photo booth will present an unforgettable experience. make your moments unforgettable. fortunate Frog photo booth rental offers 360-degree photo booth rentals in Laguna Beach.&#10;" id="98" name="Google Shape;98;p20" title="Video photo booth rental Mission Viejo">
            <a:hlinkClick r:id="rId3"/>
          </p:cNvPr>
          <p:cNvPicPr preferRelativeResize="0"/>
          <p:nvPr/>
        </p:nvPicPr>
        <p:blipFill>
          <a:blip r:embed="rId4">
            <a:alphaModFix/>
          </a:blip>
          <a:stretch>
            <a:fillRect/>
          </a:stretch>
        </p:blipFill>
        <p:spPr>
          <a:xfrm>
            <a:off x="2753683" y="0"/>
            <a:ext cx="3636633" cy="5143500"/>
          </a:xfrm>
          <a:prstGeom prst="rect">
            <a:avLst/>
          </a:prstGeom>
          <a:noFill/>
          <a:ln>
            <a:noFill/>
          </a:ln>
        </p:spPr>
      </p:pic>
      <p:pic>
        <p:nvPicPr>
          <p:cNvPr descr="Video photo booth rental Mission Viejo" id="99" name="Google Shape;99;p20" title="Video photo booth rental Mission Viejo">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You may rent a photo booth for your unique occasion! We are based in Laguna Beach, California, and are glad to go anywhere in Laguna seashore and ocher County to ensure your concern is spectacular. A photo booth is an excellent quirk to grow objection to your event! A photo booth can combine any event, including weddings, bar/bat mitzvahs, proms, graduations, birthday parties, anniversaries, quinceaeras, and endearing 16. We with allow photo booth rentals for thing goings-on such as Christmas parties, fundraisers, and anything in between. There is nothing more venturesome than a photo booth to make your celebration unique! following our experience when photo booths, you are determined to appropriate the most extreme, personal, intimate, and amusing photos. We give reasonable photo booth rentals for weddings, bar/bat mitzvahs, proms, graduations, birthday parties, anniversaries, quinceaeras, delightful 16 celebrations, corporate events, and community undertakings in Laguna beach and surrounding regions. endeavors in the Laguna Beach, Anaheim, Corona Del Mar, Costa Mesa, Dana Point, Huntington Beach, Irvine, Laguna Beach, Laguna Niguel, Long Beach, Newport Beach, Tustin, and adjacent regions Bring your next event to energy in Laguna beach subsequent to a extremely customisable photo booth that provides the ultimate experience. The 360 Photo Booth Experience at Laguna Beach. Whether you're getting married or hosting a concern situation or party, our personalized booths will amass some excitement to your celebration as soon as your entourage, family, and friends.Experience the thrill of a bespoke photo booth give support to that meets your individual needs. We take that all thing is unique, and we use our professional experience to gain knowledge and experience. Although we are situated in Long Beach, we now abet Los Angeles, yellow County, San Diego, and Phoenix, and we are eager to travel! 360 Photo Booth is Laguna Niguel's leading photo booth rental company. We allow a seamless first-class encouragement to every of our clients and ensure that we will exceed every expectations for any special occasion, such as your wedding, birthday party, company or corporate party, university dance, bridal shower, etc. We present each unique occasion as soon as full and personalized packages, high-quality photo booths, bespoke photo designs, gifted personnel, dependable attendants, and reasonably priced and transparent pricing to come up with the money for an unforgettable experience. We manage to pay for every consumers and clients considering an amazing experience that includes the greatest assist at a reasonably priced price. Our entry let breathe booth is one of a kind, allowing guests to accommodate in the works to ten individuals in a photo behind a specifically made logo.Hello, partygoers! This event, held in Laguna Canyon, isolated a stone's throw from Laguna Beach, was nothing hasty of spectacular. fortunate Frog Photo Booth photographed the concern upon a rooftop terrace when a slick and relaxing ambiance. Music pulsed. People danced. contacts and couples moved easily in the middle of the bar, dance floor, and describe booth. It was a thrilling experience all around, but the 360 photo booth stole the show. Jim and Fiona made a wise choice! {} Imagine lucky Frog's architecture and design beauty and rambling canyon pathways as the breathtaking vibes for 360-degree photo booth images. James and Liz sought for the greatest 360 photo booth rental in Laguna Beach, and we surpassed their expectations. The photo booth created an fascinating way of being where every smile and pose became a treasured souvenir, transforming tiny moments into unforgettable memories.The fortunate Frog photo booth rental provided a freshen for spontaneous group photographs and dance-offs... From interactive sketches to burning embraces... Our items range from well along masquerade masks to quirky placards. Guests brought their personality to each frame, and all detail was recorded. The laughter grew in tandem in imitation of the prints. The 360 characterize booth sharply became the main tapering off of the event. lucky Frog photo booth rental continues to stand out every get older subsequently cutting-edge technology and one-of-a-kind features.The 360 photo booth not on your own managed to capture static moments but along with increased the readiness of the event. Its knack to spin and tape the entire image insured that no subtlety and no dance move, and no immediate burst of laughter went undetected. What's the result? A mass visual compilation of the best raves, captured from various perspectives.Whether you're organizing a wedding, corporate event, or celebration, our 360 photo booth will present an unforgettable experience. make your moments unforgettable. fortunate Frog photo booth rental offers 360-degree photo booth rentals in Laguna Beach.&#10;" id="104" name="Google Shape;104;p21" title="Video photo booth rental Mission Viejo">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pic>
        <p:nvPicPr>
          <p:cNvPr descr="Video photo booth rental Mission Viejo" id="105" name="Google Shape;105;p21" title="Video photo booth rental Mission Viejo">
            <a:hlinkClick r:id="rId5"/>
          </p:cNvPr>
          <p:cNvPicPr preferRelativeResize="0"/>
          <p:nvPr/>
        </p:nvPicPr>
        <p:blipFill>
          <a:blip r:embed="rId6">
            <a:alphaModFix/>
          </a:blip>
          <a:stretch>
            <a:fillRect/>
          </a:stretch>
        </p:blipFill>
        <p:spPr>
          <a:xfrm>
            <a:off x="7239000" y="3238500"/>
            <a:ext cx="1905000" cy="1905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