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mk8r4dHVqZvUTiPXJH6Xk8GMbWzlSD26a1zMNEuVrYI/edit?usp=sharing" TargetMode="External"/><Relationship Id="rId21" Type="http://schemas.openxmlformats.org/officeDocument/2006/relationships/hyperlink" Target="https://sites.google.com/view/aitransformphotobooth/home" TargetMode="External"/><Relationship Id="rId24" Type="http://schemas.openxmlformats.org/officeDocument/2006/relationships/hyperlink" Target="https://docs.google.com/document/d/1mk8r4dHVqZvUTiPXJH6Xk8GMbWzlSD26a1zMNEuVrYI/view" TargetMode="External"/><Relationship Id="rId23" Type="http://schemas.openxmlformats.org/officeDocument/2006/relationships/hyperlink" Target="https://docs.google.com/document/d/1mk8r4dHVqZvUTiPXJH6Xk8GMbWzlSD26a1zMNEuVrYI/pub" TargetMode="External"/><Relationship Id="rId1" Type="http://schemas.openxmlformats.org/officeDocument/2006/relationships/notesMaster" Target="../notesMasters/notesMaster1.xml"/><Relationship Id="rId2" Type="http://schemas.openxmlformats.org/officeDocument/2006/relationships/hyperlink" Target="https://sites.google.com/view/photoboothrentalslagunabeach" TargetMode="External"/><Relationship Id="rId3" Type="http://schemas.openxmlformats.org/officeDocument/2006/relationships/hyperlink" Target="https://drive.google.com/drive/folders/1IA7bJ1k3ideh-0BnXdpQdvFZSx1EfWVF?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lSfPxOpU-9OEItPfbPjodDBfwL71oXNj/view?usp=sharing" TargetMode="External"/><Relationship Id="rId26" Type="http://schemas.openxmlformats.org/officeDocument/2006/relationships/hyperlink" Target="https://docs.google.com/presentation/d/1bSubtP2T72VQx5fKZXwUTHmcMxF6ZTBcztywzosQWus/pub?start=true&amp;loop=true&amp;delayms=3000" TargetMode="External"/><Relationship Id="rId25" Type="http://schemas.openxmlformats.org/officeDocument/2006/relationships/hyperlink" Target="https://docs.google.com/presentation/d/1bSubtP2T72VQx5fKZXwUTHmcMxF6ZTBcztywzosQWus/edit?usp=sharing" TargetMode="External"/><Relationship Id="rId28" Type="http://schemas.openxmlformats.org/officeDocument/2006/relationships/hyperlink" Target="https://docs.google.com/presentation/d/1bSubtP2T72VQx5fKZXwUTHmcMxF6ZTBcztywzosQWus/htmlpresent" TargetMode="External"/><Relationship Id="rId27" Type="http://schemas.openxmlformats.org/officeDocument/2006/relationships/hyperlink" Target="https://docs.google.com/presentation/d/1bSubtP2T72VQx5fKZXwUTHmcMxF6ZTBcztywzosQWus/view" TargetMode="External"/><Relationship Id="rId5" Type="http://schemas.openxmlformats.org/officeDocument/2006/relationships/hyperlink" Target="https://drive.google.com/drive/folders/1sWCOG6hPrj41gtArYuXe7tCGJzoIJ130?usp=sharing" TargetMode="External"/><Relationship Id="rId6" Type="http://schemas.openxmlformats.org/officeDocument/2006/relationships/hyperlink" Target="https://drive.google.com/drive/folders/1QVVU_lsdE8j6GIP0mFHhimDiXtuIUb06?usp=sharing" TargetMode="External"/><Relationship Id="rId7" Type="http://schemas.openxmlformats.org/officeDocument/2006/relationships/hyperlink" Target="https://drive.google.com/drive/folders/13LaU1mp-JG0jSQapa6THA9fpkVoIxzCq?usp=sharing" TargetMode="External"/><Relationship Id="rId8" Type="http://schemas.openxmlformats.org/officeDocument/2006/relationships/hyperlink" Target="https://drive.google.com/drive/folders/18EwQALiu6paRH3cKQMxLHk95FKPV6NDz?usp=sharing" TargetMode="External"/><Relationship Id="rId11" Type="http://schemas.openxmlformats.org/officeDocument/2006/relationships/hyperlink" Target="https://drive.google.com/file/d/1fRqvTWCfTTt5C8UB1thVf-_8tcJCzOp3/view?usp=sharing" TargetMode="External"/><Relationship Id="rId10" Type="http://schemas.openxmlformats.org/officeDocument/2006/relationships/hyperlink" Target="https://drive.google.com/file/d/1DY3YhIloaer00nKdyTaveqBJ4rCMVkyj/view?usp=sharing" TargetMode="External"/><Relationship Id="rId13" Type="http://schemas.openxmlformats.org/officeDocument/2006/relationships/hyperlink" Target="https://docs.google.com/spreadsheets/d/1JQfJLiGuqlblOISuoSep6SRd-yuffNAHnfd5th2FETg/edit?usp=sharing" TargetMode="External"/><Relationship Id="rId12" Type="http://schemas.openxmlformats.org/officeDocument/2006/relationships/hyperlink" Target="https://drive.google.com/file/d/1z1IwpfDv3sz_qoSW2jKKxc8o1l4VSy4r/view?usp=sharing" TargetMode="External"/><Relationship Id="rId15" Type="http://schemas.openxmlformats.org/officeDocument/2006/relationships/hyperlink" Target="https://docs.google.com/spreadsheets/d/1JQfJLiGuqlblOISuoSep6SRd-yuffNAHnfd5th2FETg/pubhtml" TargetMode="External"/><Relationship Id="rId14" Type="http://schemas.openxmlformats.org/officeDocument/2006/relationships/hyperlink" Target="https://docs.google.com/spreadsheet/pub?key=1JQfJLiGuqlblOISuoSep6SRd-yuffNAHnfd5th2FETg" TargetMode="External"/><Relationship Id="rId17" Type="http://schemas.openxmlformats.org/officeDocument/2006/relationships/hyperlink" Target="https://docs.google.com/spreadsheets/d/1JQfJLiGuqlblOISuoSep6SRd-yuffNAHnfd5th2FETg/view" TargetMode="External"/><Relationship Id="rId16" Type="http://schemas.openxmlformats.org/officeDocument/2006/relationships/hyperlink" Target="https://docs.google.com/spreadsheets/d/1JQfJLiGuqlblOISuoSep6SRd-yuffNAHnfd5th2FETg/pub" TargetMode="External"/><Relationship Id="rId19" Type="http://schemas.openxmlformats.org/officeDocument/2006/relationships/hyperlink" Target="https://docs.google.com/drawings/d/1nXoZZVAMcbHqjaoKfoWpvc6yGaJ8SpHoq4caJi6iS2Q/edit?usp=sharing" TargetMode="External"/><Relationship Id="rId18" Type="http://schemas.openxmlformats.org/officeDocument/2006/relationships/hyperlink" Target="https://docs.google.com/forms/d/1AwJk8xJfd8Xf_t4byOMShEAQAq6uqLl-AAcSFECpoTI/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mk8r4dHVqZvUTiPXJH6Xk8GMbWzlSD26a1zMNEuVrYI/edit?usp=sharing" TargetMode="External"/><Relationship Id="rId21" Type="http://schemas.openxmlformats.org/officeDocument/2006/relationships/hyperlink" Target="https://sites.google.com/view/aitransformphotobooth/home" TargetMode="External"/><Relationship Id="rId24" Type="http://schemas.openxmlformats.org/officeDocument/2006/relationships/hyperlink" Target="https://docs.google.com/document/d/1mk8r4dHVqZvUTiPXJH6Xk8GMbWzlSD26a1zMNEuVrYI/view" TargetMode="External"/><Relationship Id="rId23" Type="http://schemas.openxmlformats.org/officeDocument/2006/relationships/hyperlink" Target="https://docs.google.com/document/d/1mk8r4dHVqZvUTiPXJH6Xk8GMbWzlSD26a1zMNEuVrYI/pub" TargetMode="External"/><Relationship Id="rId1" Type="http://schemas.openxmlformats.org/officeDocument/2006/relationships/notesMaster" Target="../notesMasters/notesMaster1.xml"/><Relationship Id="rId2" Type="http://schemas.openxmlformats.org/officeDocument/2006/relationships/hyperlink" Target="https://sites.google.com/view/photoboothrentalslagunabeach" TargetMode="External"/><Relationship Id="rId3" Type="http://schemas.openxmlformats.org/officeDocument/2006/relationships/hyperlink" Target="https://drive.google.com/drive/folders/1IA7bJ1k3ideh-0BnXdpQdvFZSx1EfWVF?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lSfPxOpU-9OEItPfbPjodDBfwL71oXNj/view?usp=sharing" TargetMode="External"/><Relationship Id="rId26" Type="http://schemas.openxmlformats.org/officeDocument/2006/relationships/hyperlink" Target="https://docs.google.com/presentation/d/1bSubtP2T72VQx5fKZXwUTHmcMxF6ZTBcztywzosQWus/pub?start=true&amp;loop=true&amp;delayms=3000" TargetMode="External"/><Relationship Id="rId25" Type="http://schemas.openxmlformats.org/officeDocument/2006/relationships/hyperlink" Target="https://docs.google.com/presentation/d/1bSubtP2T72VQx5fKZXwUTHmcMxF6ZTBcztywzosQWus/edit?usp=sharing" TargetMode="External"/><Relationship Id="rId28" Type="http://schemas.openxmlformats.org/officeDocument/2006/relationships/hyperlink" Target="https://docs.google.com/presentation/d/1bSubtP2T72VQx5fKZXwUTHmcMxF6ZTBcztywzosQWus/htmlpresent" TargetMode="External"/><Relationship Id="rId27" Type="http://schemas.openxmlformats.org/officeDocument/2006/relationships/hyperlink" Target="https://docs.google.com/presentation/d/1bSubtP2T72VQx5fKZXwUTHmcMxF6ZTBcztywzosQWus/view" TargetMode="External"/><Relationship Id="rId5" Type="http://schemas.openxmlformats.org/officeDocument/2006/relationships/hyperlink" Target="https://drive.google.com/drive/folders/1sWCOG6hPrj41gtArYuXe7tCGJzoIJ130?usp=sharing" TargetMode="External"/><Relationship Id="rId6" Type="http://schemas.openxmlformats.org/officeDocument/2006/relationships/hyperlink" Target="https://drive.google.com/drive/folders/1QVVU_lsdE8j6GIP0mFHhimDiXtuIUb06?usp=sharing" TargetMode="External"/><Relationship Id="rId7" Type="http://schemas.openxmlformats.org/officeDocument/2006/relationships/hyperlink" Target="https://drive.google.com/drive/folders/13LaU1mp-JG0jSQapa6THA9fpkVoIxzCq?usp=sharing" TargetMode="External"/><Relationship Id="rId8" Type="http://schemas.openxmlformats.org/officeDocument/2006/relationships/hyperlink" Target="https://drive.google.com/drive/folders/18EwQALiu6paRH3cKQMxLHk95FKPV6NDz?usp=sharing" TargetMode="External"/><Relationship Id="rId11" Type="http://schemas.openxmlformats.org/officeDocument/2006/relationships/hyperlink" Target="https://drive.google.com/file/d/1fRqvTWCfTTt5C8UB1thVf-_8tcJCzOp3/view?usp=sharing" TargetMode="External"/><Relationship Id="rId10" Type="http://schemas.openxmlformats.org/officeDocument/2006/relationships/hyperlink" Target="https://drive.google.com/file/d/1DY3YhIloaer00nKdyTaveqBJ4rCMVkyj/view?usp=sharing" TargetMode="External"/><Relationship Id="rId13" Type="http://schemas.openxmlformats.org/officeDocument/2006/relationships/hyperlink" Target="https://docs.google.com/spreadsheets/d/1JQfJLiGuqlblOISuoSep6SRd-yuffNAHnfd5th2FETg/edit?usp=sharing" TargetMode="External"/><Relationship Id="rId12" Type="http://schemas.openxmlformats.org/officeDocument/2006/relationships/hyperlink" Target="https://drive.google.com/file/d/1z1IwpfDv3sz_qoSW2jKKxc8o1l4VSy4r/view?usp=sharing" TargetMode="External"/><Relationship Id="rId15" Type="http://schemas.openxmlformats.org/officeDocument/2006/relationships/hyperlink" Target="https://docs.google.com/spreadsheets/d/1JQfJLiGuqlblOISuoSep6SRd-yuffNAHnfd5th2FETg/pubhtml" TargetMode="External"/><Relationship Id="rId14" Type="http://schemas.openxmlformats.org/officeDocument/2006/relationships/hyperlink" Target="https://docs.google.com/spreadsheet/pub?key=1JQfJLiGuqlblOISuoSep6SRd-yuffNAHnfd5th2FETg" TargetMode="External"/><Relationship Id="rId17" Type="http://schemas.openxmlformats.org/officeDocument/2006/relationships/hyperlink" Target="https://docs.google.com/spreadsheets/d/1JQfJLiGuqlblOISuoSep6SRd-yuffNAHnfd5th2FETg/view" TargetMode="External"/><Relationship Id="rId16" Type="http://schemas.openxmlformats.org/officeDocument/2006/relationships/hyperlink" Target="https://docs.google.com/spreadsheets/d/1JQfJLiGuqlblOISuoSep6SRd-yuffNAHnfd5th2FETg/pub" TargetMode="External"/><Relationship Id="rId19" Type="http://schemas.openxmlformats.org/officeDocument/2006/relationships/hyperlink" Target="https://docs.google.com/drawings/d/1nXoZZVAMcbHqjaoKfoWpvc6yGaJ8SpHoq4caJi6iS2Q/edit?usp=sharing" TargetMode="External"/><Relationship Id="rId18" Type="http://schemas.openxmlformats.org/officeDocument/2006/relationships/hyperlink" Target="https://docs.google.com/forms/d/1AwJk8xJfd8Xf_t4byOMShEAQAq6uqLl-AAcSFECpoTI/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18108098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18108098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https://sites.google.com/view/photoboothrentalslagunabeach</a:t>
            </a:r>
            <a:endParaRPr sz="1000"/>
          </a:p>
          <a:p>
            <a:pPr indent="0" lvl="0" marL="0" rtl="0" algn="l">
              <a:spcBef>
                <a:spcPts val="0"/>
              </a:spcBef>
              <a:spcAft>
                <a:spcPts val="0"/>
              </a:spcAft>
              <a:buNone/>
            </a:pPr>
            <a:r>
              <a:rPr lang="en" sz="1000" u="sng">
                <a:solidFill>
                  <a:schemeClr val="hlink"/>
                </a:solidFill>
                <a:hlinkClick r:id="rId3"/>
              </a:rPr>
              <a:t>https://drive.google.com/drive/folders/1IA7bJ1k3ideh-0BnXdpQdvFZSx1EfWVF?usp=sharing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https://drive.google.com/drive/folders/1sWCOG6hPrj41gtArYuXe7tCGJzoIJ130?usp=sharing</a:t>
            </a:r>
            <a:endParaRPr sz="1000"/>
          </a:p>
          <a:p>
            <a:pPr indent="0" lvl="0" marL="0" rtl="0" algn="l">
              <a:spcBef>
                <a:spcPts val="0"/>
              </a:spcBef>
              <a:spcAft>
                <a:spcPts val="0"/>
              </a:spcAft>
              <a:buNone/>
            </a:pPr>
            <a:r>
              <a:rPr lang="en" sz="1000" u="sng">
                <a:solidFill>
                  <a:schemeClr val="hlink"/>
                </a:solidFill>
                <a:hlinkClick r:id="rId6"/>
              </a:rPr>
              <a:t>https://drive.google.com/drive/folders/1QVVU_lsdE8j6GIP0mFHhimDiXtuIUb06?usp=sharing</a:t>
            </a:r>
            <a:endParaRPr sz="1000"/>
          </a:p>
          <a:p>
            <a:pPr indent="0" lvl="0" marL="0" rtl="0" algn="l">
              <a:spcBef>
                <a:spcPts val="0"/>
              </a:spcBef>
              <a:spcAft>
                <a:spcPts val="0"/>
              </a:spcAft>
              <a:buNone/>
            </a:pPr>
            <a:r>
              <a:rPr lang="en" sz="1000" u="sng">
                <a:solidFill>
                  <a:schemeClr val="hlink"/>
                </a:solidFill>
                <a:hlinkClick r:id="rId7"/>
              </a:rPr>
              <a:t>https://drive.google.com/drive/folders/13LaU1mp-JG0jSQapa6THA9fpkVoIxzCq?usp=sharing</a:t>
            </a:r>
            <a:endParaRPr sz="1000"/>
          </a:p>
          <a:p>
            <a:pPr indent="0" lvl="0" marL="0" rtl="0" algn="l">
              <a:spcBef>
                <a:spcPts val="0"/>
              </a:spcBef>
              <a:spcAft>
                <a:spcPts val="0"/>
              </a:spcAft>
              <a:buNone/>
            </a:pPr>
            <a:r>
              <a:rPr lang="en" sz="1000" u="sng">
                <a:solidFill>
                  <a:schemeClr val="hlink"/>
                </a:solidFill>
                <a:hlinkClick r:id="rId8"/>
              </a:rPr>
              <a:t>https://drive.google.com/drive/folders/18EwQALiu6paRH3cKQMxLHk95FKPV6NDz?usp=sharing</a:t>
            </a:r>
            <a:endParaRPr sz="1000"/>
          </a:p>
          <a:p>
            <a:pPr indent="0" lvl="0" marL="0" rtl="0" algn="l">
              <a:spcBef>
                <a:spcPts val="0"/>
              </a:spcBef>
              <a:spcAft>
                <a:spcPts val="0"/>
              </a:spcAft>
              <a:buNone/>
            </a:pPr>
            <a:r>
              <a:rPr lang="en" sz="1000" u="sng">
                <a:solidFill>
                  <a:schemeClr val="hlink"/>
                </a:solidFill>
                <a:hlinkClick r:id="rId9"/>
              </a:rPr>
              <a:t>https://drive.google.com/file/d/1lSfPxOpU-9OEItPfbPjodDBfwL71oXNj/view?usp=sharing</a:t>
            </a:r>
            <a:endParaRPr sz="1000"/>
          </a:p>
          <a:p>
            <a:pPr indent="0" lvl="0" marL="0" rtl="0" algn="l">
              <a:spcBef>
                <a:spcPts val="0"/>
              </a:spcBef>
              <a:spcAft>
                <a:spcPts val="0"/>
              </a:spcAft>
              <a:buNone/>
            </a:pPr>
            <a:r>
              <a:rPr lang="en" sz="1000" u="sng">
                <a:solidFill>
                  <a:schemeClr val="hlink"/>
                </a:solidFill>
                <a:hlinkClick r:id="rId10"/>
              </a:rPr>
              <a:t>https://drive.google.com/file/d/1DY3YhIloaer00nKdyTaveqBJ4rCMVkyj/view?usp=sharing</a:t>
            </a:r>
            <a:endParaRPr sz="1000"/>
          </a:p>
          <a:p>
            <a:pPr indent="0" lvl="0" marL="0" rtl="0" algn="l">
              <a:spcBef>
                <a:spcPts val="0"/>
              </a:spcBef>
              <a:spcAft>
                <a:spcPts val="0"/>
              </a:spcAft>
              <a:buNone/>
            </a:pPr>
            <a:r>
              <a:rPr lang="en" sz="1000" u="sng">
                <a:solidFill>
                  <a:schemeClr val="hlink"/>
                </a:solidFill>
                <a:hlinkClick r:id="rId11"/>
              </a:rPr>
              <a:t>https://drive.google.com/file/d/1fRqvTWCfTTt5C8UB1thVf-_8tcJCzOp3/view?usp=sharing</a:t>
            </a:r>
            <a:endParaRPr sz="1000"/>
          </a:p>
          <a:p>
            <a:pPr indent="0" lvl="0" marL="0" rtl="0" algn="l">
              <a:spcBef>
                <a:spcPts val="0"/>
              </a:spcBef>
              <a:spcAft>
                <a:spcPts val="0"/>
              </a:spcAft>
              <a:buNone/>
            </a:pPr>
            <a:r>
              <a:rPr lang="en" sz="1000" u="sng">
                <a:solidFill>
                  <a:schemeClr val="hlink"/>
                </a:solidFill>
                <a:hlinkClick r:id="rId12"/>
              </a:rPr>
              <a:t>https://drive.google.com/file/d/1z1IwpfDv3sz_qoSW2jKKxc8o1l4VSy4r/view?usp=sharing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https://docs.google.com/spreadsheets/d/1JQfJLiGuqlblOISuoSep6SRd-yuffNAHnfd5th2FETg/edit?usp=sharing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https://docs.google.com/spreadsheet/pub?key=1JQfJLiGuqlblOISuoSep6SRd-yuffNAHnfd5th2FETg</a:t>
            </a:r>
            <a:endParaRPr sz="1000"/>
          </a:p>
          <a:p>
            <a:pPr indent="0" lvl="0" marL="0" rtl="0" algn="l">
              <a:spcBef>
                <a:spcPts val="0"/>
              </a:spcBef>
              <a:spcAft>
                <a:spcPts val="0"/>
              </a:spcAft>
              <a:buNone/>
            </a:pPr>
            <a:r>
              <a:rPr lang="en" sz="1000" u="sng">
                <a:solidFill>
                  <a:schemeClr val="hlink"/>
                </a:solidFill>
                <a:hlinkClick r:id="rId15"/>
              </a:rPr>
              <a:t>https://docs.google.com/spreadsheets/d/1JQfJLiGuqlblOISuoSep6SRd-yuffNAHnfd5th2FETg/pubhtml</a:t>
            </a:r>
            <a:endParaRPr sz="1000"/>
          </a:p>
          <a:p>
            <a:pPr indent="0" lvl="0" marL="0" rtl="0" algn="l">
              <a:spcBef>
                <a:spcPts val="0"/>
              </a:spcBef>
              <a:spcAft>
                <a:spcPts val="0"/>
              </a:spcAft>
              <a:buNone/>
            </a:pPr>
            <a:r>
              <a:rPr lang="en" sz="1000" u="sng">
                <a:solidFill>
                  <a:schemeClr val="hlink"/>
                </a:solidFill>
                <a:hlinkClick r:id="rId16"/>
              </a:rPr>
              <a:t>https://docs.google.com/spreadsheets/d/1JQfJLiGuqlblOISuoSep6SRd-yuffNAHnfd5th2FETg/pub</a:t>
            </a:r>
            <a:endParaRPr sz="1000"/>
          </a:p>
          <a:p>
            <a:pPr indent="0" lvl="0" marL="0" rtl="0" algn="l">
              <a:spcBef>
                <a:spcPts val="0"/>
              </a:spcBef>
              <a:spcAft>
                <a:spcPts val="0"/>
              </a:spcAft>
              <a:buNone/>
            </a:pPr>
            <a:r>
              <a:rPr lang="en" sz="1000" u="sng">
                <a:solidFill>
                  <a:schemeClr val="hlink"/>
                </a:solidFill>
                <a:hlinkClick r:id="rId17"/>
              </a:rPr>
              <a:t>https://docs.google.com/spreadsheets/d/1JQfJLiGuqlblOISuoSep6SRd-yuffNAHnfd5th2FETg/view</a:t>
            </a:r>
            <a:endParaRPr sz="1000"/>
          </a:p>
          <a:p>
            <a:pPr indent="0" lvl="0" marL="0" rtl="0" algn="l">
              <a:spcBef>
                <a:spcPts val="0"/>
              </a:spcBef>
              <a:spcAft>
                <a:spcPts val="0"/>
              </a:spcAft>
              <a:buNone/>
            </a:pPr>
            <a:r>
              <a:rPr lang="en" sz="1000" u="sng">
                <a:solidFill>
                  <a:schemeClr val="hlink"/>
                </a:solidFill>
                <a:hlinkClick r:id="rId18"/>
              </a:rPr>
              <a:t>https://docs.google.com/forms/d/1AwJk8xJfd8Xf_t4byOMShEAQAq6uqLl-AAcSFECpoTI/edit?usp=sharing</a:t>
            </a:r>
            <a:endParaRPr sz="1000"/>
          </a:p>
          <a:p>
            <a:pPr indent="0" lvl="0" marL="0" rtl="0" algn="l">
              <a:spcBef>
                <a:spcPts val="0"/>
              </a:spcBef>
              <a:spcAft>
                <a:spcPts val="0"/>
              </a:spcAft>
              <a:buNone/>
            </a:pPr>
            <a:r>
              <a:rPr lang="en" sz="1000" u="sng">
                <a:solidFill>
                  <a:schemeClr val="hlink"/>
                </a:solidFill>
                <a:hlinkClick r:id="rId19"/>
              </a:rPr>
              <a:t>https://docs.google.com/drawings/d/1nXoZZVAMcbHqjaoKfoWpvc6yGaJ8SpHoq4caJi6iS2Q/edit?usp=sharing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https://sites.google.com/view/aitransformphotobooth/home</a:t>
            </a:r>
            <a:endParaRPr sz="1000"/>
          </a:p>
          <a:p>
            <a:pPr indent="0" lvl="0" marL="0" rtl="0" algn="l">
              <a:spcBef>
                <a:spcPts val="0"/>
              </a:spcBef>
              <a:spcAft>
                <a:spcPts val="0"/>
              </a:spcAft>
              <a:buNone/>
            </a:pPr>
            <a:r>
              <a:rPr lang="en" sz="1000" u="sng">
                <a:solidFill>
                  <a:schemeClr val="hlink"/>
                </a:solidFill>
                <a:hlinkClick r:id="rId22"/>
              </a:rPr>
              <a:t>https://docs.google.com/document/d/1mk8r4dHVqZvUTiPXJH6Xk8GMbWzlSD26a1zMNEuVrYI/edit?usp=sharing</a:t>
            </a:r>
            <a:endParaRPr sz="1000"/>
          </a:p>
          <a:p>
            <a:pPr indent="0" lvl="0" marL="0" rtl="0" algn="l">
              <a:spcBef>
                <a:spcPts val="0"/>
              </a:spcBef>
              <a:spcAft>
                <a:spcPts val="0"/>
              </a:spcAft>
              <a:buNone/>
            </a:pPr>
            <a:r>
              <a:rPr lang="en" sz="1000" u="sng">
                <a:solidFill>
                  <a:schemeClr val="hlink"/>
                </a:solidFill>
                <a:hlinkClick r:id="rId23"/>
              </a:rPr>
              <a:t>https://docs.google.com/document/d/1mk8r4dHVqZvUTiPXJH6Xk8GMbWzlSD26a1zMNEuVrYI/pub</a:t>
            </a:r>
            <a:endParaRPr sz="1000"/>
          </a:p>
          <a:p>
            <a:pPr indent="0" lvl="0" marL="0" rtl="0" algn="l">
              <a:spcBef>
                <a:spcPts val="0"/>
              </a:spcBef>
              <a:spcAft>
                <a:spcPts val="0"/>
              </a:spcAft>
              <a:buNone/>
            </a:pPr>
            <a:r>
              <a:rPr lang="en" sz="1000" u="sng">
                <a:solidFill>
                  <a:schemeClr val="hlink"/>
                </a:solidFill>
                <a:hlinkClick r:id="rId24"/>
              </a:rPr>
              <a:t>https://docs.google.com/document/d/1mk8r4dHVqZvUTiPXJH6Xk8GMbWzlSD26a1zMNEuVrYI/view</a:t>
            </a:r>
            <a:endParaRPr sz="1000"/>
          </a:p>
          <a:p>
            <a:pPr indent="0" lvl="0" marL="0" rtl="0" algn="l">
              <a:spcBef>
                <a:spcPts val="0"/>
              </a:spcBef>
              <a:spcAft>
                <a:spcPts val="0"/>
              </a:spcAft>
              <a:buNone/>
            </a:pPr>
            <a:r>
              <a:rPr lang="en" sz="1000" u="sng">
                <a:solidFill>
                  <a:schemeClr val="hlink"/>
                </a:solidFill>
                <a:hlinkClick r:id="rId25"/>
              </a:rPr>
              <a:t>https://docs.google.com/presentation/d/1bSubtP2T72VQx5fKZXwUTHmcMxF6ZTBcztywzosQWus/edit?usp=sharing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https://docs.google.com/presentation/d/1bSubtP2T72VQx5fKZXwUTHmcMxF6ZTBcztywzosQWus/pub?start=true&amp;loop=true&amp;delayms=3000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https://docs.google.com/presentation/d/1bSubtP2T72VQx5fKZXwUTHmcMxF6ZTBcztywzosQWus/view</a:t>
            </a:r>
            <a:endParaRPr sz="1000"/>
          </a:p>
          <a:p>
            <a:pPr indent="0" lvl="0" marL="0" rtl="0" algn="l">
              <a:spcBef>
                <a:spcPts val="0"/>
              </a:spcBef>
              <a:spcAft>
                <a:spcPts val="0"/>
              </a:spcAft>
              <a:buNone/>
            </a:pPr>
            <a:r>
              <a:rPr lang="en" sz="1000" u="sng">
                <a:solidFill>
                  <a:schemeClr val="hlink"/>
                </a:solidFill>
                <a:hlinkClick r:id="rId28"/>
              </a:rPr>
              <a:t>https://docs.google.com/presentation/d/1bSubtP2T72VQx5fKZXwUTHmcMxF6ZTBcztywzosQWus/htmlpresent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1181080989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1181080989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1181080989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1181080989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photo booth rental Cypress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1181080989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1181080989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1181080989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1181080989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photo booth rental Cypress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1181080989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1181080989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1181080989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1181080989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1181080989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1181080989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SLIDES_API1181080989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SLIDES_API1181080989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SLIDES_API1181080989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SLIDES_API1181080989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https://sites.google.com/view/photoboothrentalslagunabeach</a:t>
            </a:r>
            <a:endParaRPr sz="1000"/>
          </a:p>
          <a:p>
            <a:pPr indent="0" lvl="0" marL="0" rtl="0" algn="l">
              <a:spcBef>
                <a:spcPts val="0"/>
              </a:spcBef>
              <a:spcAft>
                <a:spcPts val="0"/>
              </a:spcAft>
              <a:buNone/>
            </a:pPr>
            <a:r>
              <a:rPr lang="en" sz="1000" u="sng">
                <a:solidFill>
                  <a:schemeClr val="hlink"/>
                </a:solidFill>
                <a:hlinkClick r:id="rId3"/>
              </a:rPr>
              <a:t>https://drive.google.com/drive/folders/1IA7bJ1k3ideh-0BnXdpQdvFZSx1EfWVF?usp=sharing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https://drive.google.com/drive/folders/1sWCOG6hPrj41gtArYuXe7tCGJzoIJ130?usp=sharing</a:t>
            </a:r>
            <a:endParaRPr sz="1000"/>
          </a:p>
          <a:p>
            <a:pPr indent="0" lvl="0" marL="0" rtl="0" algn="l">
              <a:spcBef>
                <a:spcPts val="0"/>
              </a:spcBef>
              <a:spcAft>
                <a:spcPts val="0"/>
              </a:spcAft>
              <a:buNone/>
            </a:pPr>
            <a:r>
              <a:rPr lang="en" sz="1000" u="sng">
                <a:solidFill>
                  <a:schemeClr val="hlink"/>
                </a:solidFill>
                <a:hlinkClick r:id="rId6"/>
              </a:rPr>
              <a:t>https://drive.google.com/drive/folders/1QVVU_lsdE8j6GIP0mFHhimDiXtuIUb06?usp=sharing</a:t>
            </a:r>
            <a:endParaRPr sz="1000"/>
          </a:p>
          <a:p>
            <a:pPr indent="0" lvl="0" marL="0" rtl="0" algn="l">
              <a:spcBef>
                <a:spcPts val="0"/>
              </a:spcBef>
              <a:spcAft>
                <a:spcPts val="0"/>
              </a:spcAft>
              <a:buNone/>
            </a:pPr>
            <a:r>
              <a:rPr lang="en" sz="1000" u="sng">
                <a:solidFill>
                  <a:schemeClr val="hlink"/>
                </a:solidFill>
                <a:hlinkClick r:id="rId7"/>
              </a:rPr>
              <a:t>https://drive.google.com/drive/folders/13LaU1mp-JG0jSQapa6THA9fpkVoIxzCq?usp=sharing</a:t>
            </a:r>
            <a:endParaRPr sz="1000"/>
          </a:p>
          <a:p>
            <a:pPr indent="0" lvl="0" marL="0" rtl="0" algn="l">
              <a:spcBef>
                <a:spcPts val="0"/>
              </a:spcBef>
              <a:spcAft>
                <a:spcPts val="0"/>
              </a:spcAft>
              <a:buNone/>
            </a:pPr>
            <a:r>
              <a:rPr lang="en" sz="1000" u="sng">
                <a:solidFill>
                  <a:schemeClr val="hlink"/>
                </a:solidFill>
                <a:hlinkClick r:id="rId8"/>
              </a:rPr>
              <a:t>https://drive.google.com/drive/folders/18EwQALiu6paRH3cKQMxLHk95FKPV6NDz?usp=sharing</a:t>
            </a:r>
            <a:endParaRPr sz="1000"/>
          </a:p>
          <a:p>
            <a:pPr indent="0" lvl="0" marL="0" rtl="0" algn="l">
              <a:spcBef>
                <a:spcPts val="0"/>
              </a:spcBef>
              <a:spcAft>
                <a:spcPts val="0"/>
              </a:spcAft>
              <a:buNone/>
            </a:pPr>
            <a:r>
              <a:rPr lang="en" sz="1000" u="sng">
                <a:solidFill>
                  <a:schemeClr val="hlink"/>
                </a:solidFill>
                <a:hlinkClick r:id="rId9"/>
              </a:rPr>
              <a:t>https://drive.google.com/file/d/1lSfPxOpU-9OEItPfbPjodDBfwL71oXNj/view?usp=sharing</a:t>
            </a:r>
            <a:endParaRPr sz="1000"/>
          </a:p>
          <a:p>
            <a:pPr indent="0" lvl="0" marL="0" rtl="0" algn="l">
              <a:spcBef>
                <a:spcPts val="0"/>
              </a:spcBef>
              <a:spcAft>
                <a:spcPts val="0"/>
              </a:spcAft>
              <a:buNone/>
            </a:pPr>
            <a:r>
              <a:rPr lang="en" sz="1000" u="sng">
                <a:solidFill>
                  <a:schemeClr val="hlink"/>
                </a:solidFill>
                <a:hlinkClick r:id="rId10"/>
              </a:rPr>
              <a:t>https://drive.google.com/file/d/1DY3YhIloaer00nKdyTaveqBJ4rCMVkyj/view?usp=sharing</a:t>
            </a:r>
            <a:endParaRPr sz="1000"/>
          </a:p>
          <a:p>
            <a:pPr indent="0" lvl="0" marL="0" rtl="0" algn="l">
              <a:spcBef>
                <a:spcPts val="0"/>
              </a:spcBef>
              <a:spcAft>
                <a:spcPts val="0"/>
              </a:spcAft>
              <a:buNone/>
            </a:pPr>
            <a:r>
              <a:rPr lang="en" sz="1000" u="sng">
                <a:solidFill>
                  <a:schemeClr val="hlink"/>
                </a:solidFill>
                <a:hlinkClick r:id="rId11"/>
              </a:rPr>
              <a:t>https://drive.google.com/file/d/1fRqvTWCfTTt5C8UB1thVf-_8tcJCzOp3/view?usp=sharing</a:t>
            </a:r>
            <a:endParaRPr sz="1000"/>
          </a:p>
          <a:p>
            <a:pPr indent="0" lvl="0" marL="0" rtl="0" algn="l">
              <a:spcBef>
                <a:spcPts val="0"/>
              </a:spcBef>
              <a:spcAft>
                <a:spcPts val="0"/>
              </a:spcAft>
              <a:buNone/>
            </a:pPr>
            <a:r>
              <a:rPr lang="en" sz="1000" u="sng">
                <a:solidFill>
                  <a:schemeClr val="hlink"/>
                </a:solidFill>
                <a:hlinkClick r:id="rId12"/>
              </a:rPr>
              <a:t>https://drive.google.com/file/d/1z1IwpfDv3sz_qoSW2jKKxc8o1l4VSy4r/view?usp=sharing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https://docs.google.com/spreadsheets/d/1JQfJLiGuqlblOISuoSep6SRd-yuffNAHnfd5th2FETg/edit?usp=sharing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https://docs.google.com/spreadsheet/pub?key=1JQfJLiGuqlblOISuoSep6SRd-yuffNAHnfd5th2FETg</a:t>
            </a:r>
            <a:endParaRPr sz="1000"/>
          </a:p>
          <a:p>
            <a:pPr indent="0" lvl="0" marL="0" rtl="0" algn="l">
              <a:spcBef>
                <a:spcPts val="0"/>
              </a:spcBef>
              <a:spcAft>
                <a:spcPts val="0"/>
              </a:spcAft>
              <a:buNone/>
            </a:pPr>
            <a:r>
              <a:rPr lang="en" sz="1000" u="sng">
                <a:solidFill>
                  <a:schemeClr val="hlink"/>
                </a:solidFill>
                <a:hlinkClick r:id="rId15"/>
              </a:rPr>
              <a:t>https://docs.google.com/spreadsheets/d/1JQfJLiGuqlblOISuoSep6SRd-yuffNAHnfd5th2FETg/pubhtml</a:t>
            </a:r>
            <a:endParaRPr sz="1000"/>
          </a:p>
          <a:p>
            <a:pPr indent="0" lvl="0" marL="0" rtl="0" algn="l">
              <a:spcBef>
                <a:spcPts val="0"/>
              </a:spcBef>
              <a:spcAft>
                <a:spcPts val="0"/>
              </a:spcAft>
              <a:buNone/>
            </a:pPr>
            <a:r>
              <a:rPr lang="en" sz="1000" u="sng">
                <a:solidFill>
                  <a:schemeClr val="hlink"/>
                </a:solidFill>
                <a:hlinkClick r:id="rId16"/>
              </a:rPr>
              <a:t>https://docs.google.com/spreadsheets/d/1JQfJLiGuqlblOISuoSep6SRd-yuffNAHnfd5th2FETg/pub</a:t>
            </a:r>
            <a:endParaRPr sz="1000"/>
          </a:p>
          <a:p>
            <a:pPr indent="0" lvl="0" marL="0" rtl="0" algn="l">
              <a:spcBef>
                <a:spcPts val="0"/>
              </a:spcBef>
              <a:spcAft>
                <a:spcPts val="0"/>
              </a:spcAft>
              <a:buNone/>
            </a:pPr>
            <a:r>
              <a:rPr lang="en" sz="1000" u="sng">
                <a:solidFill>
                  <a:schemeClr val="hlink"/>
                </a:solidFill>
                <a:hlinkClick r:id="rId17"/>
              </a:rPr>
              <a:t>https://docs.google.com/spreadsheets/d/1JQfJLiGuqlblOISuoSep6SRd-yuffNAHnfd5th2FETg/view</a:t>
            </a:r>
            <a:endParaRPr sz="1000"/>
          </a:p>
          <a:p>
            <a:pPr indent="0" lvl="0" marL="0" rtl="0" algn="l">
              <a:spcBef>
                <a:spcPts val="0"/>
              </a:spcBef>
              <a:spcAft>
                <a:spcPts val="0"/>
              </a:spcAft>
              <a:buNone/>
            </a:pPr>
            <a:r>
              <a:rPr lang="en" sz="1000" u="sng">
                <a:solidFill>
                  <a:schemeClr val="hlink"/>
                </a:solidFill>
                <a:hlinkClick r:id="rId18"/>
              </a:rPr>
              <a:t>https://docs.google.com/forms/d/1AwJk8xJfd8Xf_t4byOMShEAQAq6uqLl-AAcSFECpoTI/edit?usp=sharing</a:t>
            </a:r>
            <a:endParaRPr sz="1000"/>
          </a:p>
          <a:p>
            <a:pPr indent="0" lvl="0" marL="0" rtl="0" algn="l">
              <a:spcBef>
                <a:spcPts val="0"/>
              </a:spcBef>
              <a:spcAft>
                <a:spcPts val="0"/>
              </a:spcAft>
              <a:buNone/>
            </a:pPr>
            <a:r>
              <a:rPr lang="en" sz="1000" u="sng">
                <a:solidFill>
                  <a:schemeClr val="hlink"/>
                </a:solidFill>
                <a:hlinkClick r:id="rId19"/>
              </a:rPr>
              <a:t>https://docs.google.com/drawings/d/1nXoZZVAMcbHqjaoKfoWpvc6yGaJ8SpHoq4caJi6iS2Q/edit?usp=sharing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https://sites.google.com/view/aitransformphotobooth/home</a:t>
            </a:r>
            <a:endParaRPr sz="1000"/>
          </a:p>
          <a:p>
            <a:pPr indent="0" lvl="0" marL="0" rtl="0" algn="l">
              <a:spcBef>
                <a:spcPts val="0"/>
              </a:spcBef>
              <a:spcAft>
                <a:spcPts val="0"/>
              </a:spcAft>
              <a:buNone/>
            </a:pPr>
            <a:r>
              <a:rPr lang="en" sz="1000" u="sng">
                <a:solidFill>
                  <a:schemeClr val="hlink"/>
                </a:solidFill>
                <a:hlinkClick r:id="rId22"/>
              </a:rPr>
              <a:t>https://docs.google.com/document/d/1mk8r4dHVqZvUTiPXJH6Xk8GMbWzlSD26a1zMNEuVrYI/edit?usp=sharing</a:t>
            </a:r>
            <a:endParaRPr sz="1000"/>
          </a:p>
          <a:p>
            <a:pPr indent="0" lvl="0" marL="0" rtl="0" algn="l">
              <a:spcBef>
                <a:spcPts val="0"/>
              </a:spcBef>
              <a:spcAft>
                <a:spcPts val="0"/>
              </a:spcAft>
              <a:buNone/>
            </a:pPr>
            <a:r>
              <a:rPr lang="en" sz="1000" u="sng">
                <a:solidFill>
                  <a:schemeClr val="hlink"/>
                </a:solidFill>
                <a:hlinkClick r:id="rId23"/>
              </a:rPr>
              <a:t>https://docs.google.com/document/d/1mk8r4dHVqZvUTiPXJH6Xk8GMbWzlSD26a1zMNEuVrYI/pub</a:t>
            </a:r>
            <a:endParaRPr sz="1000"/>
          </a:p>
          <a:p>
            <a:pPr indent="0" lvl="0" marL="0" rtl="0" algn="l">
              <a:spcBef>
                <a:spcPts val="0"/>
              </a:spcBef>
              <a:spcAft>
                <a:spcPts val="0"/>
              </a:spcAft>
              <a:buNone/>
            </a:pPr>
            <a:r>
              <a:rPr lang="en" sz="1000" u="sng">
                <a:solidFill>
                  <a:schemeClr val="hlink"/>
                </a:solidFill>
                <a:hlinkClick r:id="rId24"/>
              </a:rPr>
              <a:t>https://docs.google.com/document/d/1mk8r4dHVqZvUTiPXJH6Xk8GMbWzlSD26a1zMNEuVrYI/view</a:t>
            </a:r>
            <a:endParaRPr sz="1000"/>
          </a:p>
          <a:p>
            <a:pPr indent="0" lvl="0" marL="0" rtl="0" algn="l">
              <a:spcBef>
                <a:spcPts val="0"/>
              </a:spcBef>
              <a:spcAft>
                <a:spcPts val="0"/>
              </a:spcAft>
              <a:buNone/>
            </a:pPr>
            <a:r>
              <a:rPr lang="en" sz="1000" u="sng">
                <a:solidFill>
                  <a:schemeClr val="hlink"/>
                </a:solidFill>
                <a:hlinkClick r:id="rId25"/>
              </a:rPr>
              <a:t>https://docs.google.com/presentation/d/1bSubtP2T72VQx5fKZXwUTHmcMxF6ZTBcztywzosQWus/edit?usp=sharing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https://docs.google.com/presentation/d/1bSubtP2T72VQx5fKZXwUTHmcMxF6ZTBcztywzosQWus/pub?start=true&amp;loop=true&amp;delayms=3000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https://docs.google.com/presentation/d/1bSubtP2T72VQx5fKZXwUTHmcMxF6ZTBcztywzosQWus/view</a:t>
            </a:r>
            <a:endParaRPr sz="1000"/>
          </a:p>
          <a:p>
            <a:pPr indent="0" lvl="0" marL="0" rtl="0" algn="l">
              <a:spcBef>
                <a:spcPts val="0"/>
              </a:spcBef>
              <a:spcAft>
                <a:spcPts val="0"/>
              </a:spcAft>
              <a:buNone/>
            </a:pPr>
            <a:r>
              <a:rPr lang="en" sz="1000" u="sng">
                <a:solidFill>
                  <a:schemeClr val="hlink"/>
                </a:solidFill>
                <a:hlinkClick r:id="rId28"/>
              </a:rPr>
              <a:t>https://docs.google.com/presentation/d/1bSubtP2T72VQx5fKZXwUTHmcMxF6ZTBcztywzosQWus/htmlpresent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SLIDES_API1181080989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SLIDES_API1181080989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photo booth rental Cypress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18108098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18108098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181080989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181080989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1181080989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1181080989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photo booth rental Cypress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1181080989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1181080989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- 360 PHOTO BOOTH RENTAL in Los Angeles1131 Elden Ave Apt #102, Los Angeles, CA 90006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1181080989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1181080989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- 360 PHOTO BOOTH RENTAL in Los Angeles1131 Elden Ave Apt #102, Los Angeles, CA 90006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181080989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181080989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181080989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181080989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1181080989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1181080989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photoboothrentalslagunabeach"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photoboothrentalslagunabeach" TargetMode="External"/><Relationship Id="rId4" Type="http://schemas.openxmlformats.org/officeDocument/2006/relationships/image" Target="../media/image24.jpg"/><Relationship Id="rId5" Type="http://schemas.openxmlformats.org/officeDocument/2006/relationships/hyperlink" Target="https://docs.google.com/presentation/d/1bSubtP2T72VQx5fKZXwUTHmcMxF6ZTBcztywzosQWus/edit?usp=drivesdk" TargetMode="External"/><Relationship Id="rId6"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bSubtP2T72VQx5fKZXwUTHmcMxF6ZTBcztywzosQWus/edit?usp=drivesdk" TargetMode="Externa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0" Type="http://schemas.openxmlformats.org/officeDocument/2006/relationships/hyperlink" Target="https://docs.google.com/drawings/d/1nXoZZVAMcbHqjaoKfoWpvc6yGaJ8SpHoq4caJi6iS2Q/edit?usp=sharing" TargetMode="External"/><Relationship Id="rId22" Type="http://schemas.openxmlformats.org/officeDocument/2006/relationships/hyperlink" Target="https://sites.google.com/view/aitransformphotobooth/home" TargetMode="External"/><Relationship Id="rId21" Type="http://schemas.openxmlformats.org/officeDocument/2006/relationships/hyperlink" Target="https://drive.google.com/file/d/1tpnxuW89TUi11jKtDR9JDr08CDxHmMk0/view?usp=drivesdk" TargetMode="External"/><Relationship Id="rId24" Type="http://schemas.openxmlformats.org/officeDocument/2006/relationships/hyperlink" Target="https://docs.google.com/document/d/1mk8r4dHVqZvUTiPXJH6Xk8GMbWzlSD26a1zMNEuVrYI/pub" TargetMode="External"/><Relationship Id="rId23" Type="http://schemas.openxmlformats.org/officeDocument/2006/relationships/hyperlink" Target="https://docs.google.com/document/d/1mk8r4dHVqZvUTiPXJH6Xk8GMbWzlSD26a1zMNEuVrYI/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photoboothrentalslagunabeach" TargetMode="External"/><Relationship Id="rId4" Type="http://schemas.openxmlformats.org/officeDocument/2006/relationships/hyperlink" Target="https://drive.google.com/drive/folders/1IA7bJ1k3ideh-0BnXdpQdvFZSx1EfWVF?usp=sharing" TargetMode="External"/><Relationship Id="rId9" Type="http://schemas.openxmlformats.org/officeDocument/2006/relationships/hyperlink" Target="https://drive.google.com/drive/folders/18EwQALiu6paRH3cKQMxLHk95FKPV6NDz?usp=sharing" TargetMode="External"/><Relationship Id="rId26" Type="http://schemas.openxmlformats.org/officeDocument/2006/relationships/hyperlink" Target="https://docs.google.com/presentation/d/1bSubtP2T72VQx5fKZXwUTHmcMxF6ZTBcztywzosQWus/edit?usp=sharing" TargetMode="External"/><Relationship Id="rId25" Type="http://schemas.openxmlformats.org/officeDocument/2006/relationships/hyperlink" Target="https://docs.google.com/document/d/1mk8r4dHVqZvUTiPXJH6Xk8GMbWzlSD26a1zMNEuVrYI/view" TargetMode="External"/><Relationship Id="rId28" Type="http://schemas.openxmlformats.org/officeDocument/2006/relationships/hyperlink" Target="https://docs.google.com/presentation/d/1bSubtP2T72VQx5fKZXwUTHmcMxF6ZTBcztywzosQWus/view" TargetMode="External"/><Relationship Id="rId27" Type="http://schemas.openxmlformats.org/officeDocument/2006/relationships/hyperlink" Target="https://docs.google.com/presentation/d/1bSubtP2T72VQx5fKZXwUTHmcMxF6ZTBcztywzosQWus/pub?start=true&amp;loop=true&amp;delayms=3000" TargetMode="External"/><Relationship Id="rId5" Type="http://schemas.openxmlformats.org/officeDocument/2006/relationships/hyperlink" Target="https://news.google.com/rss/search?q=videobooth" TargetMode="External"/><Relationship Id="rId6" Type="http://schemas.openxmlformats.org/officeDocument/2006/relationships/hyperlink" Target="https://drive.google.com/drive/folders/1sWCOG6hPrj41gtArYuXe7tCGJzoIJ130?usp=sharing" TargetMode="External"/><Relationship Id="rId29" Type="http://schemas.openxmlformats.org/officeDocument/2006/relationships/hyperlink" Target="https://docs.google.com/presentation/d/1bSubtP2T72VQx5fKZXwUTHmcMxF6ZTBcztywzosQWus/htmlpresent" TargetMode="External"/><Relationship Id="rId7" Type="http://schemas.openxmlformats.org/officeDocument/2006/relationships/hyperlink" Target="https://drive.google.com/drive/folders/1QVVU_lsdE8j6GIP0mFHhimDiXtuIUb06?usp=sharing" TargetMode="External"/><Relationship Id="rId8" Type="http://schemas.openxmlformats.org/officeDocument/2006/relationships/hyperlink" Target="https://drive.google.com/drive/folders/13LaU1mp-JG0jSQapa6THA9fpkVoIxzCq?usp=sharing" TargetMode="External"/><Relationship Id="rId31" Type="http://schemas.openxmlformats.org/officeDocument/2006/relationships/image" Target="../media/image11.png"/><Relationship Id="rId30" Type="http://schemas.openxmlformats.org/officeDocument/2006/relationships/hyperlink" Target="https://docs.google.com/presentation/d/1bSubtP2T72VQx5fKZXwUTHmcMxF6ZTBcztywzosQWus/edit?usp=drivesdk" TargetMode="External"/><Relationship Id="rId11" Type="http://schemas.openxmlformats.org/officeDocument/2006/relationships/hyperlink" Target="https://drive.google.com/file/d/1DY3YhIloaer00nKdyTaveqBJ4rCMVkyj/view?usp=sharing" TargetMode="External"/><Relationship Id="rId10" Type="http://schemas.openxmlformats.org/officeDocument/2006/relationships/hyperlink" Target="https://drive.google.com/file/d/1lSfPxOpU-9OEItPfbPjodDBfwL71oXNj/view?usp=sharing" TargetMode="External"/><Relationship Id="rId13" Type="http://schemas.openxmlformats.org/officeDocument/2006/relationships/hyperlink" Target="https://drive.google.com/file/d/1z1IwpfDv3sz_qoSW2jKKxc8o1l4VSy4r/view?usp=sharing" TargetMode="External"/><Relationship Id="rId12" Type="http://schemas.openxmlformats.org/officeDocument/2006/relationships/hyperlink" Target="https://drive.google.com/file/d/1fRqvTWCfTTt5C8UB1thVf-_8tcJCzOp3/view?usp=sharing" TargetMode="External"/><Relationship Id="rId15" Type="http://schemas.openxmlformats.org/officeDocument/2006/relationships/hyperlink" Target="https://docs.google.com/spreadsheet/pub?key=1JQfJLiGuqlblOISuoSep6SRd-yuffNAHnfd5th2FETg" TargetMode="External"/><Relationship Id="rId14" Type="http://schemas.openxmlformats.org/officeDocument/2006/relationships/hyperlink" Target="https://docs.google.com/spreadsheets/d/1JQfJLiGuqlblOISuoSep6SRd-yuffNAHnfd5th2FETg/edit?usp=sharing" TargetMode="External"/><Relationship Id="rId17" Type="http://schemas.openxmlformats.org/officeDocument/2006/relationships/hyperlink" Target="https://docs.google.com/spreadsheets/d/1JQfJLiGuqlblOISuoSep6SRd-yuffNAHnfd5th2FETg/pub" TargetMode="External"/><Relationship Id="rId16" Type="http://schemas.openxmlformats.org/officeDocument/2006/relationships/hyperlink" Target="https://docs.google.com/spreadsheets/d/1JQfJLiGuqlblOISuoSep6SRd-yuffNAHnfd5th2FETg/pubhtml" TargetMode="External"/><Relationship Id="rId19" Type="http://schemas.openxmlformats.org/officeDocument/2006/relationships/hyperlink" Target="https://docs.google.com/forms/d/1AwJk8xJfd8Xf_t4byOMShEAQAq6uqLl-AAcSFECpoTI/edit?usp=sharing" TargetMode="External"/><Relationship Id="rId18" Type="http://schemas.openxmlformats.org/officeDocument/2006/relationships/hyperlink" Target="https://docs.google.com/spreadsheets/d/1JQfJLiGuqlblOISuoSep6SRd-yuffNAHnfd5th2FETg/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bSubtP2T72VQx5fKZXwUTHmcMxF6ZTBcztywzosQWus/edit?usp=drivesdk" TargetMode="Externa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1-dEkZNtZHI" TargetMode="External"/><Relationship Id="rId5" Type="http://schemas.openxmlformats.org/officeDocument/2006/relationships/image" Target="../media/image25.jpg"/><Relationship Id="rId6" Type="http://schemas.openxmlformats.org/officeDocument/2006/relationships/hyperlink" Target="https://docs.google.com/presentation/d/1bSubtP2T72VQx5fKZXwUTHmcMxF6ZTBcztywzosQWus/edit?usp=drivesdk" TargetMode="External"/><Relationship Id="rId7"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FPsGz17-j10" TargetMode="External"/><Relationship Id="rId5" Type="http://schemas.openxmlformats.org/officeDocument/2006/relationships/image" Target="../media/image2.jpg"/><Relationship Id="rId6" Type="http://schemas.openxmlformats.org/officeDocument/2006/relationships/hyperlink" Target="https://docs.google.com/presentation/d/1bSubtP2T72VQx5fKZXwUTHmcMxF6ZTBcztywzosQWus/edit?usp=drivesdk" TargetMode="External"/><Relationship Id="rId7"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EmCLBIu0R2I" TargetMode="External"/><Relationship Id="rId5" Type="http://schemas.openxmlformats.org/officeDocument/2006/relationships/image" Target="../media/image5.jpg"/><Relationship Id="rId6" Type="http://schemas.openxmlformats.org/officeDocument/2006/relationships/hyperlink" Target="https://docs.google.com/presentation/d/1bSubtP2T72VQx5fKZXwUTHmcMxF6ZTBcztywzosQWus/edit?usp=drivesdk" TargetMode="External"/><Relationship Id="rId7"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10hlB0RTfVM" TargetMode="External"/><Relationship Id="rId5" Type="http://schemas.openxmlformats.org/officeDocument/2006/relationships/image" Target="../media/image22.jpg"/><Relationship Id="rId6" Type="http://schemas.openxmlformats.org/officeDocument/2006/relationships/hyperlink" Target="https://docs.google.com/presentation/d/1bSubtP2T72VQx5fKZXwUTHmcMxF6ZTBcztywzosQWus/edit?usp=drivesdk" TargetMode="External"/><Relationship Id="rId7"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photoboothrentalslagunabeach" TargetMode="External"/><Relationship Id="rId4" Type="http://schemas.openxmlformats.org/officeDocument/2006/relationships/hyperlink" Target="https://docs.google.com/presentation/d/1bSubtP2T72VQx5fKZXwUTHmcMxF6ZTBcztywzosQWus/edit?usp=drivesdk" TargetMode="External"/><Relationship Id="rId5"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ites.google.com/view/photoboothrentalslagunabea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aitransformphotobooth/home" TargetMode="Externa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photoboothrentalslagunabeach" TargetMode="Externa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photoboothrentalslagunabeach" TargetMode="External"/><Relationship Id="rId4" Type="http://schemas.openxmlformats.org/officeDocument/2006/relationships/hyperlink" Target="https://docs.google.com/presentation/d/1bSubtP2T72VQx5fKZXwUTHmcMxF6ZTBcztywzosQWus/edit?usp=drivesdk" TargetMode="External"/><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bSubtP2T72VQx5fKZXwUTHmcMxF6ZTBcztywzosQWus/edit?usp=drivesdk" TargetMode="Externa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bSubtP2T72VQx5fKZXwUTHmcMxF6ZTBcztywzosQWus/edit?usp=drivesdk" TargetMode="Externa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photoboothrentalslagunabeach" TargetMode="External"/><Relationship Id="rId4" Type="http://schemas.openxmlformats.org/officeDocument/2006/relationships/image" Target="../media/image8.jpg"/><Relationship Id="rId5" Type="http://schemas.openxmlformats.org/officeDocument/2006/relationships/hyperlink" Target="https://docs.google.com/presentation/d/1bSubtP2T72VQx5fKZXwUTHmcMxF6ZTBcztywzosQWus/edit?usp=drivesdk" TargetMode="External"/><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photoboothrentalslagunabeach" TargetMode="External"/><Relationship Id="rId4" Type="http://schemas.openxmlformats.org/officeDocument/2006/relationships/image" Target="../media/image1.jpg"/><Relationship Id="rId5" Type="http://schemas.openxmlformats.org/officeDocument/2006/relationships/hyperlink" Target="https://docs.google.com/presentation/d/1bSubtP2T72VQx5fKZXwUTHmcMxF6ZTBcztywzosQWus/edit?usp=drivesdk" TargetMode="External"/><Relationship Id="rId6"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photoboothrentalslagunabeach" TargetMode="External"/><Relationship Id="rId4" Type="http://schemas.openxmlformats.org/officeDocument/2006/relationships/image" Target="../media/image3.jpg"/><Relationship Id="rId5" Type="http://schemas.openxmlformats.org/officeDocument/2006/relationships/hyperlink" Target="https://docs.google.com/presentation/d/1bSubtP2T72VQx5fKZXwUTHmcMxF6ZTBcztywzosQWus/edit?usp=drivesdk" TargetMode="External"/><Relationship Id="rId6"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 photo booth rental Cypress    </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https://sites.google.com/view/photoboothrentalslagunabeach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You may rent a photo booth for your unique occasion! We are based in Laguna Beach, California, and are glad to go anywhere in Laguna seashore and orangey County to ensure your business is spectacular. A photo booth is an excellent way to add protest to your event! A photo booth can intensify any event, including weddings, bar/bat mitzvahs, proms, graduations, birthday parties, anniversaries, quinceaeras, and sweet 16. We afterward allow photo booth rentals for thing deeds such as Christmas parties, fundraisers, and whatever in between. There is nothing more daring than a photo booth to create your celebration unique! later our experience following photo booths, you are clear to appropriate the most extreme, personal, intimate, and amusing photos. We pay for reasonably priced photo booth rentals for weddings, bar/bat mitzvahs, proms, graduations, birthday parties, anniversaries, quinceaeras, sweet 16 celebrations, corporate events, and community deeds in Laguna beach and surrounding regions. comings and goings in the Laguna Beach, Anaheim, Corona Del Mar, Costa Mesa, Dana Point, Huntington Beach, Irvine, Laguna Beach, Laguna Niguel, Long Beach, Newport Beach, Tustin, and next-door regions Bring your next matter to computer graphics in Laguna seashore considering a entirely customisable photo booth that provides the ultimate experience. The 360 Photo Booth Experience at Laguna Beach. Whether you're getting married or hosting a thing matter or party, our personalized booths will mount up some to-do to your celebration in the manner of your entourage, family, and friends.Experience the thrill of a bespoke photo booth abet that meets your individual needs. We consent that all matter is unique, and we use our professional experience to get knowledge and experience. Although we are situated in Long Beach, we now utility Los Angeles, orangey County, San Diego, and Phoenix, and we are keen to travel! 360 Photo Booth is Laguna Niguel's leading photo booth rental company. We have enough money a seamless first-class minister to to all of our clients and ensure that we will exceed all expectations for any special occasion, such as your wedding, birthday party, company or corporate party, hypothetical dance, bridal shower, etc. We meet the expense of each unique occasion in imitation of full and personalized packages, high-quality photo booths, bespoke photo designs, competent personnel, dependable attendants, and reasonable and transparent pricing to pay for an unforgettable experience. We provide every consumers and clients taking into consideration an unbelievable experience that includes the greatest support at a within your means price. Our contact air booth is one of a kind, allowing guests to accommodate in the works to ten individuals in a photo subsequently a specifically made logo.Hello, partygoers! This event, held in Laguna Canyon, forlorn a stone's toss from Laguna Beach, was nothing brusque of spectacular. fortunate Frog Photo Booth photographed the concern on a rooftop terrace with a sleek and relaxing ambiance. Music pulsed. People danced. friends and couples moved easily amid the bar, dance floor, and portray booth. It was a thrilling experience all around, but the 360 photo booth stole the show. Jim and Fiona made a wise choice! {} Imagine lucky Frog's architecture and design beauty and rambling canyon pathways as the breathtaking feel for 360-degree photo booth images. James and Liz sought for the greatest 360 photo booth rental in Laguna Beach, and we surpassed their expectations. The photo booth created an interesting tell where all grin and pose became a treasured souvenir, transforming tiny moments into unforgettable memories.The lucky Frog photo booth rental provided a proclaim for spontaneous organization photographs and dance-offs... From interactive sketches to burning embraces... Our items range from well ahead masquerade masks to quirky placards. Guests brought their personality to each frame, and all detail was recorded. The laughter grew in tandem following the prints. The 360 characterize booth tersely became the main narrowing of the event. lucky Frog photo booth rental continues to stand out every times gone cutting-edge technology and one-of-a-kind features.The 360 photo booth not unaccompanied managed to commandeer static moments but then increased the keenness of the event. Its capacity to spin and baby book the entire image insured that no subtlety and no dance move, and no rushed burst of laughter went undetected. What's the result? A combine visual tape of the best raves, captured from various perspectives.Whether you're organizing a wedding, corporate event, or celebration, our 360 photo booth will allow an unforgettable experience. create your moments unforgettable. lucky Frog photo booth rental offers 360-degree photo booth rentals in Laguna Beach.&#10;" id="110" name="Google Shape;110;p22" title="Video photo booth rental Cypress    ">
            <a:hlinkClick r:id="rId3"/>
          </p:cNvPr>
          <p:cNvPicPr preferRelativeResize="0"/>
          <p:nvPr/>
        </p:nvPicPr>
        <p:blipFill>
          <a:blip r:embed="rId4">
            <a:alphaModFix/>
          </a:blip>
          <a:stretch>
            <a:fillRect/>
          </a:stretch>
        </p:blipFill>
        <p:spPr>
          <a:xfrm>
            <a:off x="2857500" y="0"/>
            <a:ext cx="3429000" cy="5143500"/>
          </a:xfrm>
          <a:prstGeom prst="rect">
            <a:avLst/>
          </a:prstGeom>
          <a:noFill/>
          <a:ln>
            <a:noFill/>
          </a:ln>
        </p:spPr>
      </p:pic>
      <p:pic>
        <p:nvPicPr>
          <p:cNvPr descr="Video photo booth rental Cypress    " id="111" name="Google Shape;111;p22" title="Video photo booth rental Cypress    ">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7" name="Google Shape;11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Video photo booth rental Cypress    " id="118" name="Google Shape;118;p23" title="Video photo booth rental Cypress    ">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spreadsheet</a:t>
            </a:r>
            <a:endParaRPr sz="700"/>
          </a:p>
          <a:p>
            <a:pPr indent="0" lvl="0" marL="0" rtl="0" algn="l">
              <a:lnSpc>
                <a:spcPct val="1000"/>
              </a:lnSpc>
              <a:spcBef>
                <a:spcPts val="1000"/>
              </a:spcBef>
              <a:spcAft>
                <a:spcPts val="0"/>
              </a:spcAft>
              <a:buNone/>
            </a:pPr>
            <a:r>
              <a:rPr lang="en" sz="700" u="sng">
                <a:solidFill>
                  <a:schemeClr val="hlink"/>
                </a:solidFill>
                <a:hlinkClick r:id="rId15"/>
              </a:rPr>
              <a:t>spreadsheet key</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7"/>
              </a:rPr>
              <a:t>spreadsheet pub</a:t>
            </a:r>
            <a:endParaRPr sz="700"/>
          </a:p>
          <a:p>
            <a:pPr indent="0" lvl="0" marL="0" rtl="0" algn="l">
              <a:lnSpc>
                <a:spcPct val="1000"/>
              </a:lnSpc>
              <a:spcBef>
                <a:spcPts val="1000"/>
              </a:spcBef>
              <a:spcAft>
                <a:spcPts val="0"/>
              </a:spcAft>
              <a:buNone/>
            </a:pPr>
            <a:r>
              <a:rPr lang="en" sz="700" u="sng">
                <a:solidFill>
                  <a:schemeClr val="hlink"/>
                </a:solidFill>
                <a:hlinkClick r:id="rId18"/>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9"/>
              </a:rPr>
              <a:t>form</a:t>
            </a:r>
            <a:endParaRPr sz="700"/>
          </a:p>
          <a:p>
            <a:pPr indent="0" lvl="0" marL="0" rtl="0" algn="l">
              <a:lnSpc>
                <a:spcPct val="1000"/>
              </a:lnSpc>
              <a:spcBef>
                <a:spcPts val="1000"/>
              </a:spcBef>
              <a:spcAft>
                <a:spcPts val="0"/>
              </a:spcAft>
              <a:buNone/>
            </a:pPr>
            <a:r>
              <a:rPr lang="en" sz="700" u="sng">
                <a:solidFill>
                  <a:schemeClr val="hlink"/>
                </a:solidFill>
                <a:hlinkClick r:id="rId20"/>
              </a:rPr>
              <a:t>drawing</a:t>
            </a:r>
            <a:endParaRPr sz="700"/>
          </a:p>
          <a:p>
            <a:pPr indent="0" lvl="0" marL="0" rtl="0" algn="l">
              <a:lnSpc>
                <a:spcPct val="1000"/>
              </a:lnSpc>
              <a:spcBef>
                <a:spcPts val="1000"/>
              </a:spcBef>
              <a:spcAft>
                <a:spcPts val="0"/>
              </a:spcAft>
              <a:buNone/>
            </a:pPr>
            <a:r>
              <a:rPr lang="en" sz="700" u="sng">
                <a:solidFill>
                  <a:schemeClr val="hlink"/>
                </a:solidFill>
                <a:hlinkClick r:id="rId21"/>
              </a:rPr>
              <a:t>image</a:t>
            </a:r>
            <a:endParaRPr sz="700"/>
          </a:p>
          <a:p>
            <a:pPr indent="0" lvl="0" marL="0" rtl="0" algn="l">
              <a:lnSpc>
                <a:spcPct val="1000"/>
              </a:lnSpc>
              <a:spcBef>
                <a:spcPts val="1000"/>
              </a:spcBef>
              <a:spcAft>
                <a:spcPts val="0"/>
              </a:spcAft>
              <a:buNone/>
            </a:pPr>
            <a:r>
              <a:rPr lang="en" sz="700" u="sng">
                <a:solidFill>
                  <a:schemeClr val="hlink"/>
                </a:solidFill>
                <a:hlinkClick r:id="rId22"/>
              </a:rPr>
              <a:t>image link</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 html</a:t>
            </a:r>
            <a:endParaRPr sz="700"/>
          </a:p>
          <a:p>
            <a:pPr indent="0" lvl="0" marL="0" rtl="0" algn="l">
              <a:lnSpc>
                <a:spcPct val="1000"/>
              </a:lnSpc>
              <a:spcBef>
                <a:spcPts val="1000"/>
              </a:spcBef>
              <a:spcAft>
                <a:spcPts val="1000"/>
              </a:spcAft>
              <a:buNone/>
            </a:pPr>
            <a:r>
              <a:t/>
            </a:r>
            <a:endParaRPr/>
          </a:p>
        </p:txBody>
      </p:sp>
      <p:pic>
        <p:nvPicPr>
          <p:cNvPr descr="Video photo booth rental Cypress    " id="126" name="Google Shape;126;p24" title="Video photo booth rental Cypress    ">
            <a:hlinkClick r:id="rId30"/>
          </p:cNvPr>
          <p:cNvPicPr preferRelativeResize="0"/>
          <p:nvPr/>
        </p:nvPicPr>
        <p:blipFill>
          <a:blip r:embed="rId31">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Video photo booth rental Cypress    " id="133" name="Google Shape;133;p25" title="Video photo booth rental Cypress    ">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39" name="Google Shape;139;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photo booth rental Cypress    " id="140" name="Google Shape;140;p26" title="Video photo booth rental Cypress    ">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46" name="Google Shape;14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photo booth rental Cypress    " id="147" name="Google Shape;147;p27" title="Video photo booth rental Cypress    ">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53" name="Google Shape;153;p28">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photo booth rental Cypress    " id="154" name="Google Shape;154;p28" title="Video photo booth rental Cypress    ">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60" name="Google Shape;160;p29">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photo booth rental Cypress    " id="161" name="Google Shape;161;p29" title="Video photo booth rental Cypress    ">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descr="Video photo booth rental Cypress    " id="167" name="Google Shape;167;p30" title="Video photo booth rental Cypress    ">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 photo booth rental Cypress    </a:t>
            </a:r>
            <a:endParaRPr b="1">
              <a:solidFill>
                <a:srgbClr val="A8D673"/>
              </a:solidFill>
              <a:latin typeface="Poppins"/>
              <a:ea typeface="Poppins"/>
              <a:cs typeface="Poppins"/>
              <a:sym typeface="Poppins"/>
            </a:endParaRPr>
          </a:p>
        </p:txBody>
      </p:sp>
      <p:sp>
        <p:nvSpPr>
          <p:cNvPr id="173" name="Google Shape;17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https://sites.google.com/view/photoboothrentalslagunabeach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Video photo booth rental Cypress    " id="60" name="Google Shape;60;p14" title="Video photo booth rental Cypress    ">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Video photo booth rental Cypress    " id="65" name="Google Shape;65;p15" title="Video photo booth rental Cypress    ">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Video photo booth rental Cypress    </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You may rent a photo booth for your unique occasion! We are based in Laguna Beach, California, and are happy to go anywhere in Laguna beach and orangey County to ensure your issue is spectacular. A photo booth is an excellent quirk to mount up protest to your event! A photo booth can adjoin any event, including weddings, bar/bat mitzvahs, proms, graduations, birthday parties, anniversaries, quinceaeras, and gorgeous 16. We next provide photo booth rentals for concern actions such as Christmas parties, fundraisers, and whatever in between. There is nothing more daring than a photo booth to make your celebration unique! as soon as our experience gone photo booths, you are positive to commandeer the most extreme, personal, intimate, and amusing photos. We manage to pay for reasonably priced photo booth rentals for weddings, bar/bat mitzvahs, proms, graduations, birthday parties, anniversaries, quinceaeras, delightful 16 celebrations, corporate events, and community deeds in Laguna seashore and surrounding regions. events in the Laguna Beach, Anaheim, Corona Del Mar, Costa Mesa, Dana Point, Huntington Beach, Irvine, Laguna Beach, Laguna Niguel, Long Beach, Newport Beach, Tustin, and next regions Bring your next-door situation to excitement in Laguna seashore like a categorically customisable photo booth that provides the ultimate experience. The 360 Photo Booth Experience at Laguna Beach. Whether you're getting married or hosting a concern thing or party, our personalized booths will ensue some ruckus to your celebration taking into account your entourage, family, and friends.Experience the thrill of a bespoke photo booth service that meets your individual needs. We agree to that every concern is unique, and we use our professional experience to gain knowledge and experience. Although we are situated in Long Beach, we now encouragement Los Angeles, tawny County, San Diego, and Phoenix, and we are eager to travel! 360 Photo Booth is Laguna Niguel's leading photo booth rental company. We provide a seamless first-class minister to to every of our clients and ensure that we will exceed all expectations for any special occasion, such as your wedding, birthday party, company or corporate party, scholastic dance, bridal shower, etc. We come up with the money for each unique occasion like full and personalized packages, high-quality photo booths, bespoke photo designs, proficient personnel, dependable attendants, and inexpensive and transparent pricing to have the funds for an unforgettable experience. We pay for all consumers and clients like an amazing experience that includes the greatest further at a reasonable price. Our gate expose booth is one of a kind, allowing guests to accommodate occurring to ten individuals in a photo in the manner of a specifically made logo.Hello, partygoers! This event, held in Laguna Canyon, deserted a stone's toss from Laguna Beach, was nothing short of spectacular. lucky Frog Photo Booth photographed the business upon a rooftop terrace next a smooth and relaxing ambiance. Music pulsed. People danced. connections and couples moved easily in the middle of the bar, dance floor, and describe booth. It was a thrilling experience every around, but the 360 photo booth stole the show. Jim and Fiona made a wise choice! {} Imagine fortunate Frog's architecture and design beauty and rambling canyon pathways as the breathtaking mood for 360-degree photo booth images. James and Liz sought for the greatest 360 photo booth rental in Laguna Beach, and we surpassed their expectations. The photo booth created an interesting song where every grin and pose became a treasured souvenir, transforming tiny moments into unforgettable memories.The lucky Frog photo booth rental provided a look for spontaneous bureau photographs and dance-offs... From interactive sketches to eager embraces... Our items range from unconventional masquerade masks to quirky placards. Guests brought their personality to each frame, and all detail was recorded. The laughter grew in tandem behind the prints. The 360 characterize booth suddenly became the main dwindling of the event. lucky Frog photo booth rental continues to stand out every become old considering cutting-edge technology and one-of-a-kind features.The 360 photo booth not abandoned managed to seize static moments but then increased the zeal of the event. Its faculty to spin and baby book the entire image insured that no subtlety and no dance move, and no rushed burst of laughter went undetected. What's the result? A whole visual stamp album of the best raves, captured from various perspectives.Whether you're organizing a wedding, corporate event, or celebration, our 360 photo booth will allow an unforgettable experience. make your moments unforgettable. fortunate Frog photo booth rental offers 360-degree photo booth rentals in Laguna Beach.</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https://sites.google.com/view/photoboothrentalslagunabeach</a:t>
            </a:r>
            <a:endParaRPr sz="1000">
              <a:solidFill>
                <a:schemeClr val="dk2"/>
              </a:solidFill>
            </a:endParaRPr>
          </a:p>
        </p:txBody>
      </p:sp>
      <p:pic>
        <p:nvPicPr>
          <p:cNvPr descr="Video photo booth rental Cypress    " id="73" name="Google Shape;73;p16" title="Video photo booth rental Cypress    ">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- 360 PHOTO BOOTH RENTAL in Los Angeles</a:t>
            </a:r>
            <a:endParaRPr sz="1000"/>
          </a:p>
          <a:p>
            <a:pPr indent="0" lvl="0" marL="0" rtl="0" algn="l">
              <a:spcBef>
                <a:spcPts val="0"/>
              </a:spcBef>
              <a:spcAft>
                <a:spcPts val="0"/>
              </a:spcAft>
              <a:buNone/>
            </a:pPr>
            <a:r>
              <a:rPr lang="en" sz="1000"/>
              <a:t>1131 Elden Ave Apt #102, Los Angeles, CA 90006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Video photo booth rental Cypress    " id="80" name="Google Shape;80;p17" title="Video photo booth rental Cypress    ">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Video photo booth rental Cypress    </a:t>
            </a:r>
            <a:endParaRPr sz="800"/>
          </a:p>
          <a:p>
            <a:pPr indent="0" lvl="0" marL="0" rtl="0" algn="l">
              <a:spcBef>
                <a:spcPts val="0"/>
              </a:spcBef>
              <a:spcAft>
                <a:spcPts val="0"/>
              </a:spcAft>
              <a:buNone/>
            </a:pPr>
            <a:r>
              <a:t/>
            </a:r>
            <a:endParaRPr sz="800"/>
          </a:p>
        </p:txBody>
      </p:sp>
      <p:pic>
        <p:nvPicPr>
          <p:cNvPr descr="Video photo booth rental Cypress    " id="87" name="Google Shape;87;p18" title="Video photo booth rental Cypress    ">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You may rent a photo booth for your unique occasion! We are based in Laguna Beach, California, and are glad to go anywhere in Laguna seashore and orangey County to ensure your business is spectacular. A photo booth is an excellent way to add protest to your event! A photo booth can intensify any event, including weddings, bar/bat mitzvahs, proms, graduations, birthday parties, anniversaries, quinceaeras, and sweet 16. We afterward allow photo booth rentals for thing deeds such as Christmas parties, fundraisers, and whatever in between. There is nothing more daring than a photo booth to create your celebration unique! later our experience following photo booths, you are clear to appropriate the most extreme, personal, intimate, and amusing photos. We pay for reasonably priced photo booth rentals for weddings, bar/bat mitzvahs, proms, graduations, birthday parties, anniversaries, quinceaeras, sweet 16 celebrations, corporate events, and community deeds in Laguna beach and surrounding regions. comings and goings in the Laguna Beach, Anaheim, Corona Del Mar, Costa Mesa, Dana Point, Huntington Beach, Irvine, Laguna Beach, Laguna Niguel, Long Beach, Newport Beach, Tustin, and next-door regions Bring your next matter to computer graphics in Laguna seashore considering a entirely customisable photo booth that provides the ultimate experience. The 360 Photo Booth Experience at Laguna Beach. Whether you're getting married or hosting a thing matter or party, our personalized booths will mount up some to-do to your celebration in the manner of your entourage, family, and friends.Experience the thrill of a bespoke photo booth abet that meets your individual needs. We consent that all matter is unique, and we use our professional experience to get knowledge and experience. Although we are situated in Long Beach, we now utility Los Angeles, orangey County, San Diego, and Phoenix, and we are keen to travel! 360 Photo Booth is Laguna Niguel's leading photo booth rental company. We have enough money a seamless first-class minister to to all of our clients and ensure that we will exceed all expectations for any special occasion, such as your wedding, birthday party, company or corporate party, hypothetical dance, bridal shower, etc. We meet the expense of each unique occasion in imitation of full and personalized packages, high-quality photo booths, bespoke photo designs, competent personnel, dependable attendants, and reasonable and transparent pricing to pay for an unforgettable experience. We provide every consumers and clients taking into consideration an unbelievable experience that includes the greatest support at a within your means price. Our contact air booth is one of a kind, allowing guests to accommodate in the works to ten individuals in a photo subsequently a specifically made logo.Hello, partygoers! This event, held in Laguna Canyon, forlorn a stone's toss from Laguna Beach, was nothing brusque of spectacular. fortunate Frog Photo Booth photographed the concern on a rooftop terrace with a sleek and relaxing ambiance. Music pulsed. People danced. friends and couples moved easily amid the bar, dance floor, and portray booth. It was a thrilling experience all around, but the 360 photo booth stole the show. Jim and Fiona made a wise choice! {} Imagine lucky Frog's architecture and design beauty and rambling canyon pathways as the breathtaking feel for 360-degree photo booth images. James and Liz sought for the greatest 360 photo booth rental in Laguna Beach, and we surpassed their expectations. The photo booth created an interesting tell where all grin and pose became a treasured souvenir, transforming tiny moments into unforgettable memories.The lucky Frog photo booth rental provided a proclaim for spontaneous organization photographs and dance-offs... From interactive sketches to burning embraces... Our items range from well ahead masquerade masks to quirky placards. Guests brought their personality to each frame, and all detail was recorded. The laughter grew in tandem following the prints. The 360 characterize booth tersely became the main narrowing of the event. lucky Frog photo booth rental continues to stand out every times gone cutting-edge technology and one-of-a-kind features.The 360 photo booth not unaccompanied managed to commandeer static moments but then increased the keenness of the event. Its capacity to spin and baby book the entire image insured that no subtlety and no dance move, and no rushed burst of laughter went undetected. What's the result? A combine visual tape of the best raves, captured from various perspectives.Whether you're organizing a wedding, corporate event, or celebration, our 360 photo booth will allow an unforgettable experience. create your moments unforgettable. lucky Frog photo booth rental offers 360-degree photo booth rentals in Laguna Beach.&#10;" id="92" name="Google Shape;92;p19" title="Video photo booth rental Cypress    ">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Video photo booth rental Cypress    " id="93" name="Google Shape;93;p19" title="Video photo booth rental Cypress    ">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You may rent a photo booth for your unique occasion! We are based in Laguna Beach, California, and are glad to go anywhere in Laguna seashore and orangey County to ensure your business is spectacular. A photo booth is an excellent way to add protest to your event! A photo booth can intensify any event, including weddings, bar/bat mitzvahs, proms, graduations, birthday parties, anniversaries, quinceaeras, and sweet 16. We afterward allow photo booth rentals for thing deeds such as Christmas parties, fundraisers, and whatever in between. There is nothing more daring than a photo booth to create your celebration unique! later our experience following photo booths, you are clear to appropriate the most extreme, personal, intimate, and amusing photos. We pay for reasonably priced photo booth rentals for weddings, bar/bat mitzvahs, proms, graduations, birthday parties, anniversaries, quinceaeras, sweet 16 celebrations, corporate events, and community deeds in Laguna beach and surrounding regions. comings and goings in the Laguna Beach, Anaheim, Corona Del Mar, Costa Mesa, Dana Point, Huntington Beach, Irvine, Laguna Beach, Laguna Niguel, Long Beach, Newport Beach, Tustin, and next-door regions Bring your next matter to computer graphics in Laguna seashore considering a entirely customisable photo booth that provides the ultimate experience. The 360 Photo Booth Experience at Laguna Beach. Whether you're getting married or hosting a thing matter or party, our personalized booths will mount up some to-do to your celebration in the manner of your entourage, family, and friends.Experience the thrill of a bespoke photo booth abet that meets your individual needs. We consent that all matter is unique, and we use our professional experience to get knowledge and experience. Although we are situated in Long Beach, we now utility Los Angeles, orangey County, San Diego, and Phoenix, and we are keen to travel! 360 Photo Booth is Laguna Niguel's leading photo booth rental company. We have enough money a seamless first-class minister to to all of our clients and ensure that we will exceed all expectations for any special occasion, such as your wedding, birthday party, company or corporate party, hypothetical dance, bridal shower, etc. We meet the expense of each unique occasion in imitation of full and personalized packages, high-quality photo booths, bespoke photo designs, competent personnel, dependable attendants, and reasonable and transparent pricing to pay for an unforgettable experience. We provide every consumers and clients taking into consideration an unbelievable experience that includes the greatest support at a within your means price. Our contact air booth is one of a kind, allowing guests to accommodate in the works to ten individuals in a photo subsequently a specifically made logo.Hello, partygoers! This event, held in Laguna Canyon, forlorn a stone's toss from Laguna Beach, was nothing brusque of spectacular. fortunate Frog Photo Booth photographed the concern on a rooftop terrace with a sleek and relaxing ambiance. Music pulsed. People danced. friends and couples moved easily amid the bar, dance floor, and portray booth. It was a thrilling experience all around, but the 360 photo booth stole the show. Jim and Fiona made a wise choice! {} Imagine lucky Frog's architecture and design beauty and rambling canyon pathways as the breathtaking feel for 360-degree photo booth images. James and Liz sought for the greatest 360 photo booth rental in Laguna Beach, and we surpassed their expectations. The photo booth created an interesting tell where all grin and pose became a treasured souvenir, transforming tiny moments into unforgettable memories.The lucky Frog photo booth rental provided a proclaim for spontaneous organization photographs and dance-offs... From interactive sketches to burning embraces... Our items range from well ahead masquerade masks to quirky placards. Guests brought their personality to each frame, and all detail was recorded. The laughter grew in tandem following the prints. The 360 characterize booth tersely became the main narrowing of the event. lucky Frog photo booth rental continues to stand out every times gone cutting-edge technology and one-of-a-kind features.The 360 photo booth not unaccompanied managed to commandeer static moments but then increased the keenness of the event. Its capacity to spin and baby book the entire image insured that no subtlety and no dance move, and no rushed burst of laughter went undetected. What's the result? A combine visual tape of the best raves, captured from various perspectives.Whether you're organizing a wedding, corporate event, or celebration, our 360 photo booth will allow an unforgettable experience. create your moments unforgettable. lucky Frog photo booth rental offers 360-degree photo booth rentals in Laguna Beach.&#10;" id="98" name="Google Shape;98;p20" title="Video photo booth rental Cypress    ">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Video photo booth rental Cypress    " id="99" name="Google Shape;99;p20" title="Video photo booth rental Cypress    ">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You may rent a photo booth for your unique occasion! We are based in Laguna Beach, California, and are glad to go anywhere in Laguna seashore and orangey County to ensure your business is spectacular. A photo booth is an excellent way to add protest to your event! A photo booth can intensify any event, including weddings, bar/bat mitzvahs, proms, graduations, birthday parties, anniversaries, quinceaeras, and sweet 16. We afterward allow photo booth rentals for thing deeds such as Christmas parties, fundraisers, and whatever in between. There is nothing more daring than a photo booth to create your celebration unique! later our experience following photo booths, you are clear to appropriate the most extreme, personal, intimate, and amusing photos. We pay for reasonably priced photo booth rentals for weddings, bar/bat mitzvahs, proms, graduations, birthday parties, anniversaries, quinceaeras, sweet 16 celebrations, corporate events, and community deeds in Laguna beach and surrounding regions. comings and goings in the Laguna Beach, Anaheim, Corona Del Mar, Costa Mesa, Dana Point, Huntington Beach, Irvine, Laguna Beach, Laguna Niguel, Long Beach, Newport Beach, Tustin, and next-door regions Bring your next matter to computer graphics in Laguna seashore considering a entirely customisable photo booth that provides the ultimate experience. The 360 Photo Booth Experience at Laguna Beach. Whether you're getting married or hosting a thing matter or party, our personalized booths will mount up some to-do to your celebration in the manner of your entourage, family, and friends.Experience the thrill of a bespoke photo booth abet that meets your individual needs. We consent that all matter is unique, and we use our professional experience to get knowledge and experience. Although we are situated in Long Beach, we now utility Los Angeles, orangey County, San Diego, and Phoenix, and we are keen to travel! 360 Photo Booth is Laguna Niguel's leading photo booth rental company. We have enough money a seamless first-class minister to to all of our clients and ensure that we will exceed all expectations for any special occasion, such as your wedding, birthday party, company or corporate party, hypothetical dance, bridal shower, etc. We meet the expense of each unique occasion in imitation of full and personalized packages, high-quality photo booths, bespoke photo designs, competent personnel, dependable attendants, and reasonable and transparent pricing to pay for an unforgettable experience. We provide every consumers and clients taking into consideration an unbelievable experience that includes the greatest support at a within your means price. Our contact air booth is one of a kind, allowing guests to accommodate in the works to ten individuals in a photo subsequently a specifically made logo.Hello, partygoers! This event, held in Laguna Canyon, forlorn a stone's toss from Laguna Beach, was nothing brusque of spectacular. fortunate Frog Photo Booth photographed the concern on a rooftop terrace with a sleek and relaxing ambiance. Music pulsed. People danced. friends and couples moved easily amid the bar, dance floor, and portray booth. It was a thrilling experience all around, but the 360 photo booth stole the show. Jim and Fiona made a wise choice! {} Imagine lucky Frog's architecture and design beauty and rambling canyon pathways as the breathtaking feel for 360-degree photo booth images. James and Liz sought for the greatest 360 photo booth rental in Laguna Beach, and we surpassed their expectations. The photo booth created an interesting tell where all grin and pose became a treasured souvenir, transforming tiny moments into unforgettable memories.The lucky Frog photo booth rental provided a proclaim for spontaneous organization photographs and dance-offs... From interactive sketches to burning embraces... Our items range from well ahead masquerade masks to quirky placards. Guests brought their personality to each frame, and all detail was recorded. The laughter grew in tandem following the prints. The 360 characterize booth tersely became the main narrowing of the event. lucky Frog photo booth rental continues to stand out every times gone cutting-edge technology and one-of-a-kind features.The 360 photo booth not unaccompanied managed to commandeer static moments but then increased the keenness of the event. Its capacity to spin and baby book the entire image insured that no subtlety and no dance move, and no rushed burst of laughter went undetected. What's the result? A combine visual tape of the best raves, captured from various perspectives.Whether you're organizing a wedding, corporate event, or celebration, our 360 photo booth will allow an unforgettable experience. create your moments unforgettable. lucky Frog photo booth rental offers 360-degree photo booth rentals in Laguna Beach.&#10;" id="104" name="Google Shape;104;p21" title="Video photo booth rental Cypress    ">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Video photo booth rental Cypress    " id="105" name="Google Shape;105;p21" title="Video photo booth rental Cypress    ">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