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presentation/d/1Q27fw9cLhnRYXT_I6VXbjYtz0liXnsYvDKb_3gpBacc/htmlpresent" TargetMode="External"/><Relationship Id="rId10" Type="http://schemas.openxmlformats.org/officeDocument/2006/relationships/hyperlink" Target="https://docs.google.com/presentation/d/1Q27fw9cLhnRYXT_I6VXbjYtz0liXnsYvDKb_3gpBacc/view" TargetMode="External"/><Relationship Id="rId13" Type="http://schemas.openxmlformats.org/officeDocument/2006/relationships/hyperlink" Target="https://docs.google.com/document/d/1A71ay2UiyObggJU2Ubq9BnCVSTQL9ur0xDUkycMV_bQ/pub" TargetMode="External"/><Relationship Id="rId12" Type="http://schemas.openxmlformats.org/officeDocument/2006/relationships/hyperlink" Target="https://docs.google.com/document/d/1A71ay2UiyObggJU2Ubq9BnCVSTQL9ur0xDUkycMV_bQ/edit?usp=sha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0diZRnp5brYiA9TBaL9HZSqotQZIlE67/view?usp=sharing" TargetMode="External"/><Relationship Id="rId3" Type="http://schemas.openxmlformats.org/officeDocument/2006/relationships/hyperlink" Target="https://drive.google.com/file/d/1nysz31y0MsEsQSIX0M9sOg60GO0d4yaa/view?usp=sharing" TargetMode="External"/><Relationship Id="rId4" Type="http://schemas.openxmlformats.org/officeDocument/2006/relationships/hyperlink" Target="https://drive.google.com/file/d/1my7EdvJ0HoGXo_x688P1-Gv9ouDwYLTq/view?usp=sharing" TargetMode="External"/><Relationship Id="rId9" Type="http://schemas.openxmlformats.org/officeDocument/2006/relationships/hyperlink" Target="https://docs.google.com/presentation/d/1Q27fw9cLhnRYXT_I6VXbjYtz0liXnsYvDKb_3gpBacc/pub?start=true&amp;loop=true&amp;delayms=3000" TargetMode="External"/><Relationship Id="rId15" Type="http://schemas.openxmlformats.org/officeDocument/2006/relationships/hyperlink" Target="https://docs.google.com/presentation/d/1UyLKwAPjZrlW7Xj78UGNEPx4O3lB3YNwNG9oYga2org/edit?usp=sharing" TargetMode="External"/><Relationship Id="rId14" Type="http://schemas.openxmlformats.org/officeDocument/2006/relationships/hyperlink" Target="https://docs.google.com/document/d/1A71ay2UiyObggJU2Ubq9BnCVSTQL9ur0xDUkycMV_bQ/view" TargetMode="External"/><Relationship Id="rId17" Type="http://schemas.openxmlformats.org/officeDocument/2006/relationships/hyperlink" Target="https://docs.google.com/presentation/d/1UyLKwAPjZrlW7Xj78UGNEPx4O3lB3YNwNG9oYga2org/view" TargetMode="External"/><Relationship Id="rId16" Type="http://schemas.openxmlformats.org/officeDocument/2006/relationships/hyperlink" Target="https://docs.google.com/presentation/d/1UyLKwAPjZrlW7Xj78UGNEPx4O3lB3YNwNG9oYga2org/pub?start=true&amp;loop=true&amp;delayms=3000" TargetMode="External"/><Relationship Id="rId5" Type="http://schemas.openxmlformats.org/officeDocument/2006/relationships/hyperlink" Target="https://docs.google.com/document/d/1dFQ2U-YV0IZB4jDXMgN4A8U9uMV0aEJY74mB9wUu450/edit?usp=sharing" TargetMode="External"/><Relationship Id="rId6" Type="http://schemas.openxmlformats.org/officeDocument/2006/relationships/hyperlink" Target="https://docs.google.com/document/d/1dFQ2U-YV0IZB4jDXMgN4A8U9uMV0aEJY74mB9wUu450/pub" TargetMode="External"/><Relationship Id="rId18" Type="http://schemas.openxmlformats.org/officeDocument/2006/relationships/hyperlink" Target="https://docs.google.com/presentation/d/1UyLKwAPjZrlW7Xj78UGNEPx4O3lB3YNwNG9oYga2org/htmlpresent" TargetMode="External"/><Relationship Id="rId7" Type="http://schemas.openxmlformats.org/officeDocument/2006/relationships/hyperlink" Target="https://docs.google.com/document/d/1dFQ2U-YV0IZB4jDXMgN4A8U9uMV0aEJY74mB9wUu450/view" TargetMode="External"/><Relationship Id="rId8" Type="http://schemas.openxmlformats.org/officeDocument/2006/relationships/hyperlink" Target="https://docs.google.com/presentation/d/1Q27fw9cLhnRYXT_I6VXbjYtz0liXnsYvDKb_3gpBacc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77521997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7752199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https://drive.google.com/file/d/10diZRnp5brYiA9TBaL9HZSqotQZIlE67/view?usp=sharing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https://drive.google.com/file/d/1nysz31y0MsEsQSIX0M9sOg60GO0d4yaa/view?usp=sharing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https://drive.google.com/file/d/1my7EdvJ0HoGXo_x688P1-Gv9ouDwYLTq/view?usp=sharing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https://docs.google.com/document/d/1dFQ2U-YV0IZB4jDXMgN4A8U9uMV0aEJY74mB9wUu450/edit?usp=sharing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https://docs.google.com/document/d/1dFQ2U-YV0IZB4jDXMgN4A8U9uMV0aEJY74mB9wUu450/pub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https://docs.google.com/document/d/1dFQ2U-YV0IZB4jDXMgN4A8U9uMV0aEJY74mB9wUu450/view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https://docs.google.com/presentation/d/1Q27fw9cLhnRYXT_I6VXbjYtz0liXnsYvDKb_3gpBacc/edit?usp=sharing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https://docs.google.com/presentation/d/1Q27fw9cLhnRYXT_I6VXbjYtz0liXnsYvDKb_3gpBacc/pub?start=true&amp;loop=true&amp;delayms=3000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https://docs.google.com/presentation/d/1Q27fw9cLhnRYXT_I6VXbjYtz0liXnsYvDKb_3gpBacc/view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https://docs.google.com/presentation/d/1Q27fw9cLhnRYXT_I6VXbjYtz0liXnsYvDKb_3gpBacc/htmlpresent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https://docs.google.com/document/d/1A71ay2UiyObggJU2Ubq9BnCVSTQL9ur0xDUkycMV_bQ/edit?usp=sharing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https://docs.google.com/document/d/1A71ay2UiyObggJU2Ubq9BnCVSTQL9ur0xDUkycMV_bQ/pub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https://docs.google.com/document/d/1A71ay2UiyObggJU2Ubq9BnCVSTQL9ur0xDUkycMV_bQ/view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https://docs.google.com/presentation/d/1UyLKwAPjZrlW7Xj78UGNEPx4O3lB3YNwNG9oYga2org/edit?usp=sharing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https://docs.google.com/presentation/d/1UyLKwAPjZrlW7Xj78UGNEPx4O3lB3YNwNG9oYga2org/pub?start=true&amp;loop=true&amp;delayms=3000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https://docs.google.com/presentation/d/1UyLKwAPjZrlW7Xj78UGNEPx4O3lB3YNwNG9oYga2org/view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https://docs.google.com/presentation/d/1UyLKwAPjZrlW7Xj78UGNEPx4O3lB3YNwNG9oYga2org/htmlpresent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77521997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77521997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77521997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77521997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177521997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177521997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roamingphotoboothirvine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https://sites.google.com/view/roamingphotoboothirvine/home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" id="60" name="Google Shape;60;p14" title="wedding photo booth rent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