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oppi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regular.fntdata"/><Relationship Id="rId27" Type="http://schemas.openxmlformats.org/officeDocument/2006/relationships/slide" Target="slides/slide22.xml"/><Relationship Id="rId29" Type="http://schemas.openxmlformats.org/officeDocument/2006/relationships/font" Target="fonts/Poppi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presentation/d/1SizbGtF9nyYHG77H-LjeNlOy9AxQgc4YYMH1P2nfuyA/pub?start=true&amp;loop=true&amp;delayms=3000" TargetMode="External"/><Relationship Id="rId83" Type="http://schemas.openxmlformats.org/officeDocument/2006/relationships/hyperlink" Target="https://docs.google.com/presentation/d/1esb3jx9GzAXYelB-ahJV-oBV8UvaIWJ09tjNWWmDEWo/view" TargetMode="External"/><Relationship Id="rId42" Type="http://schemas.openxmlformats.org/officeDocument/2006/relationships/hyperlink" Target="https://docs.google.com/document/d/10ts8mjv-hJFUqJ5fV4MaQj__3wku-06FPihyuhYpvLE/edit?usp=sharing" TargetMode="External"/><Relationship Id="rId41" Type="http://schemas.openxmlformats.org/officeDocument/2006/relationships/hyperlink" Target="https://docs.google.com/presentation/d/1SizbGtF9nyYHG77H-LjeNlOy9AxQgc4YYMH1P2nfuyA/view" TargetMode="External"/><Relationship Id="rId44" Type="http://schemas.openxmlformats.org/officeDocument/2006/relationships/hyperlink" Target="https://docs.google.com/document/d/10ts8mjv-hJFUqJ5fV4MaQj__3wku-06FPihyuhYpvLE/view" TargetMode="External"/><Relationship Id="rId43" Type="http://schemas.openxmlformats.org/officeDocument/2006/relationships/hyperlink" Target="https://docs.google.com/document/d/10ts8mjv-hJFUqJ5fV4MaQj__3wku-06FPihyuhYpvLE/pub" TargetMode="External"/><Relationship Id="rId46" Type="http://schemas.openxmlformats.org/officeDocument/2006/relationships/hyperlink" Target="https://docs.google.com/presentation/d/1mDqymGcbCGfUP3lockq9ov-OrqJ10wox3WqnNhi2b-E/pub?start=true&amp;loop=true&amp;delayms=3000" TargetMode="External"/><Relationship Id="rId45" Type="http://schemas.openxmlformats.org/officeDocument/2006/relationships/hyperlink" Target="https://docs.google.com/presentation/d/1mDqymGcbCGfUP3lockq9ov-OrqJ10wox3WqnNhi2b-E/edit?usp=sharing" TargetMode="External"/><Relationship Id="rId80" Type="http://schemas.openxmlformats.org/officeDocument/2006/relationships/hyperlink" Target="https://docs.google.com/document/d/1pAl0gjLmJz-ihNJR8McuZUZIOT2FUVsGtYL2HGAlbZQ/view" TargetMode="External"/><Relationship Id="rId82" Type="http://schemas.openxmlformats.org/officeDocument/2006/relationships/hyperlink" Target="https://docs.google.com/presentation/d/1esb3jx9GzAXYelB-ahJV-oBV8UvaIWJ09tjNWWmDEWo/pub?start=true&amp;loop=true&amp;delayms=3000" TargetMode="External"/><Relationship Id="rId81" Type="http://schemas.openxmlformats.org/officeDocument/2006/relationships/hyperlink" Target="https://docs.google.com/presentation/d/1esb3jx9GzAXYelB-ahJV-oBV8UvaIWJ09tjNWWmDEWo/edit?usp=sha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amMSryS5zY0CfIHAJYqOus8IOoGsJTkf?usp=sharing" TargetMode="External"/><Relationship Id="rId3" Type="http://schemas.openxmlformats.org/officeDocument/2006/relationships/hyperlink" Target="https://drive.google.com/file/d/1uUIGhdiEdWVZFg91cMGTa4xKlHyW-Cya/view?usp=sharing" TargetMode="External"/><Relationship Id="rId4" Type="http://schemas.openxmlformats.org/officeDocument/2006/relationships/hyperlink" Target="https://drive.google.com/file/d/1HzVew5EkjTDQLOJiy1wWTFL_IrFo2925/view?usp=sharing" TargetMode="External"/><Relationship Id="rId9" Type="http://schemas.openxmlformats.org/officeDocument/2006/relationships/hyperlink" Target="https://drive.google.com/file/d/1WQe_7ZoDY6hR1FJ4-CYVvKs9d2kD7WJA/view?usp=sharing" TargetMode="External"/><Relationship Id="rId48" Type="http://schemas.openxmlformats.org/officeDocument/2006/relationships/hyperlink" Target="https://docs.google.com/document/d/1_j4A60Veo_6Ej-pRKQcbJrYU_TIKAV3hOr2oYAIEzik/edit?usp=sharing" TargetMode="External"/><Relationship Id="rId47" Type="http://schemas.openxmlformats.org/officeDocument/2006/relationships/hyperlink" Target="https://docs.google.com/presentation/d/1mDqymGcbCGfUP3lockq9ov-OrqJ10wox3WqnNhi2b-E/view" TargetMode="External"/><Relationship Id="rId49" Type="http://schemas.openxmlformats.org/officeDocument/2006/relationships/hyperlink" Target="https://docs.google.com/document/d/1_j4A60Veo_6Ej-pRKQcbJrYU_TIKAV3hOr2oYAIEzik/pub" TargetMode="External"/><Relationship Id="rId5" Type="http://schemas.openxmlformats.org/officeDocument/2006/relationships/hyperlink" Target="https://drive.google.com/file/d/136qwN3OvbdZTw-i9G-r0LlRsDXnRwn9L/view?usp=sharing" TargetMode="External"/><Relationship Id="rId6" Type="http://schemas.openxmlformats.org/officeDocument/2006/relationships/hyperlink" Target="https://drive.google.com/file/d/1Q8nuFxZ8DPrFGFkMowcF5YrkqrQgBuyR/view?usp=sharing" TargetMode="External"/><Relationship Id="rId7" Type="http://schemas.openxmlformats.org/officeDocument/2006/relationships/hyperlink" Target="https://drive.google.com/file/d/1bcRsv3dFuNS1oSLG4RDA6DOK7r1T4Tk6/view?usp=sharing" TargetMode="External"/><Relationship Id="rId8" Type="http://schemas.openxmlformats.org/officeDocument/2006/relationships/hyperlink" Target="https://drive.google.com/file/d/18YIuiBebmpxP_hF49eqS_4KJ5uNWYqvL/view?usp=sharing" TargetMode="External"/><Relationship Id="rId73" Type="http://schemas.openxmlformats.org/officeDocument/2006/relationships/hyperlink" Target="https://docs.google.com/document/d/1fMX34sTgNhPZDSpJrk5uWj7Qkz4895hLHTYjj1b1Zt4/pub" TargetMode="External"/><Relationship Id="rId72" Type="http://schemas.openxmlformats.org/officeDocument/2006/relationships/hyperlink" Target="https://docs.google.com/document/d/1fMX34sTgNhPZDSpJrk5uWj7Qkz4895hLHTYjj1b1Zt4/edit?usp=sharing" TargetMode="External"/><Relationship Id="rId31" Type="http://schemas.openxmlformats.org/officeDocument/2006/relationships/hyperlink" Target="https://docs.google.com/document/d/1H8uIK8OtAkzZk6UIALLZVajd67y7x2AQ3-2UHZkE9sQ/pub" TargetMode="External"/><Relationship Id="rId75" Type="http://schemas.openxmlformats.org/officeDocument/2006/relationships/hyperlink" Target="https://docs.google.com/presentation/d/1fxAobJRCRR5Gdr0miButEEeQWUg0xQ-Qdu0ciXd3QPU/edit?usp=sharing" TargetMode="External"/><Relationship Id="rId30" Type="http://schemas.openxmlformats.org/officeDocument/2006/relationships/hyperlink" Target="https://docs.google.com/document/d/1H8uIK8OtAkzZk6UIALLZVajd67y7x2AQ3-2UHZkE9sQ/edit?usp=sharing" TargetMode="External"/><Relationship Id="rId74" Type="http://schemas.openxmlformats.org/officeDocument/2006/relationships/hyperlink" Target="https://docs.google.com/document/d/1fMX34sTgNhPZDSpJrk5uWj7Qkz4895hLHTYjj1b1Zt4/view" TargetMode="External"/><Relationship Id="rId33" Type="http://schemas.openxmlformats.org/officeDocument/2006/relationships/hyperlink" Target="https://docs.google.com/presentation/d/1t_TFiIxx_xgoJil7T_5g8RO40ciD2xHzyfXEn4idGug/edit?usp=sharing" TargetMode="External"/><Relationship Id="rId77" Type="http://schemas.openxmlformats.org/officeDocument/2006/relationships/hyperlink" Target="https://docs.google.com/presentation/d/1fxAobJRCRR5Gdr0miButEEeQWUg0xQ-Qdu0ciXd3QPU/view" TargetMode="External"/><Relationship Id="rId32" Type="http://schemas.openxmlformats.org/officeDocument/2006/relationships/hyperlink" Target="https://docs.google.com/document/d/1H8uIK8OtAkzZk6UIALLZVajd67y7x2AQ3-2UHZkE9sQ/view" TargetMode="External"/><Relationship Id="rId76" Type="http://schemas.openxmlformats.org/officeDocument/2006/relationships/hyperlink" Target="https://docs.google.com/presentation/d/1fxAobJRCRR5Gdr0miButEEeQWUg0xQ-Qdu0ciXd3QPU/pub?start=true&amp;loop=true&amp;delayms=3000" TargetMode="External"/><Relationship Id="rId35" Type="http://schemas.openxmlformats.org/officeDocument/2006/relationships/hyperlink" Target="https://docs.google.com/presentation/d/1t_TFiIxx_xgoJil7T_5g8RO40ciD2xHzyfXEn4idGug/view" TargetMode="External"/><Relationship Id="rId79" Type="http://schemas.openxmlformats.org/officeDocument/2006/relationships/hyperlink" Target="https://docs.google.com/document/d/1pAl0gjLmJz-ihNJR8McuZUZIOT2FUVsGtYL2HGAlbZQ/pub" TargetMode="External"/><Relationship Id="rId34" Type="http://schemas.openxmlformats.org/officeDocument/2006/relationships/hyperlink" Target="https://docs.google.com/presentation/d/1t_TFiIxx_xgoJil7T_5g8RO40ciD2xHzyfXEn4idGug/pub?start=true&amp;loop=true&amp;delayms=3000" TargetMode="External"/><Relationship Id="rId78" Type="http://schemas.openxmlformats.org/officeDocument/2006/relationships/hyperlink" Target="https://docs.google.com/document/d/1pAl0gjLmJz-ihNJR8McuZUZIOT2FUVsGtYL2HGAlbZQ/edit?usp=sharing" TargetMode="External"/><Relationship Id="rId71" Type="http://schemas.openxmlformats.org/officeDocument/2006/relationships/hyperlink" Target="https://docs.google.com/presentation/d/15k99QrMuWURBLUWLpBj2oKm_pGs-z7N3q3SjwhU4S2s/view" TargetMode="External"/><Relationship Id="rId70" Type="http://schemas.openxmlformats.org/officeDocument/2006/relationships/hyperlink" Target="https://docs.google.com/presentation/d/15k99QrMuWURBLUWLpBj2oKm_pGs-z7N3q3SjwhU4S2s/pub?start=true&amp;loop=true&amp;delayms=3000" TargetMode="External"/><Relationship Id="rId37" Type="http://schemas.openxmlformats.org/officeDocument/2006/relationships/hyperlink" Target="https://docs.google.com/document/d/1QZJyITrHOWfo7e86uhxqUEt81Gu7zgXDcHJGFZFzk3E/pub" TargetMode="External"/><Relationship Id="rId36" Type="http://schemas.openxmlformats.org/officeDocument/2006/relationships/hyperlink" Target="https://docs.google.com/document/d/1QZJyITrHOWfo7e86uhxqUEt81Gu7zgXDcHJGFZFzk3E/edit?usp=sharing" TargetMode="External"/><Relationship Id="rId39" Type="http://schemas.openxmlformats.org/officeDocument/2006/relationships/hyperlink" Target="https://docs.google.com/presentation/d/1SizbGtF9nyYHG77H-LjeNlOy9AxQgc4YYMH1P2nfuyA/edit?usp=sharing" TargetMode="External"/><Relationship Id="rId38" Type="http://schemas.openxmlformats.org/officeDocument/2006/relationships/hyperlink" Target="https://docs.google.com/document/d/1QZJyITrHOWfo7e86uhxqUEt81Gu7zgXDcHJGFZFzk3E/view" TargetMode="External"/><Relationship Id="rId62" Type="http://schemas.openxmlformats.org/officeDocument/2006/relationships/hyperlink" Target="https://docs.google.com/document/d/1N9yVte6hT2A4vZKDL7_yYWUAxg5RL7yNEi3VHJu9s_o/view" TargetMode="External"/><Relationship Id="rId61" Type="http://schemas.openxmlformats.org/officeDocument/2006/relationships/hyperlink" Target="https://docs.google.com/document/d/1N9yVte6hT2A4vZKDL7_yYWUAxg5RL7yNEi3VHJu9s_o/pub" TargetMode="External"/><Relationship Id="rId20" Type="http://schemas.openxmlformats.org/officeDocument/2006/relationships/hyperlink" Target="https://drive.google.com/file/d/1-td1qog3IItzjXIJC1hgXXzmLbiXRnmo/view?usp=sharing" TargetMode="External"/><Relationship Id="rId64" Type="http://schemas.openxmlformats.org/officeDocument/2006/relationships/hyperlink" Target="https://docs.google.com/presentation/d/1j1bEmg7W7IbroIzxrohBJKqUhFppH2Adx_-1gu8AIKc/pub?start=true&amp;loop=true&amp;delayms=3000" TargetMode="External"/><Relationship Id="rId63" Type="http://schemas.openxmlformats.org/officeDocument/2006/relationships/hyperlink" Target="https://docs.google.com/presentation/d/1j1bEmg7W7IbroIzxrohBJKqUhFppH2Adx_-1gu8AIKc/edit?usp=sharing" TargetMode="External"/><Relationship Id="rId22" Type="http://schemas.openxmlformats.org/officeDocument/2006/relationships/hyperlink" Target="https://youtu.be/UDNM4YoII1U" TargetMode="External"/><Relationship Id="rId66" Type="http://schemas.openxmlformats.org/officeDocument/2006/relationships/hyperlink" Target="https://docs.google.com/document/d/1igoLJbbklO4fMWpr0B1PLzfyer0Qb0AlyLZVGSwgEfE/edit?usp=sharing" TargetMode="External"/><Relationship Id="rId21" Type="http://schemas.openxmlformats.org/officeDocument/2006/relationships/hyperlink" Target="https://youtu.be/hSQC0HOrpDc" TargetMode="External"/><Relationship Id="rId65" Type="http://schemas.openxmlformats.org/officeDocument/2006/relationships/hyperlink" Target="https://docs.google.com/presentation/d/1j1bEmg7W7IbroIzxrohBJKqUhFppH2Adx_-1gu8AIKc/view" TargetMode="External"/><Relationship Id="rId24" Type="http://schemas.openxmlformats.org/officeDocument/2006/relationships/hyperlink" Target="https://youtu.be/6mAItb4WJCo" TargetMode="External"/><Relationship Id="rId68" Type="http://schemas.openxmlformats.org/officeDocument/2006/relationships/hyperlink" Target="https://docs.google.com/document/d/1igoLJbbklO4fMWpr0B1PLzfyer0Qb0AlyLZVGSwgEfE/view" TargetMode="External"/><Relationship Id="rId23" Type="http://schemas.openxmlformats.org/officeDocument/2006/relationships/hyperlink" Target="https://youtu.be/LsmbFgc9-7s" TargetMode="External"/><Relationship Id="rId67" Type="http://schemas.openxmlformats.org/officeDocument/2006/relationships/hyperlink" Target="https://docs.google.com/document/d/1igoLJbbklO4fMWpr0B1PLzfyer0Qb0AlyLZVGSwgEfE/pub" TargetMode="External"/><Relationship Id="rId60" Type="http://schemas.openxmlformats.org/officeDocument/2006/relationships/hyperlink" Target="https://docs.google.com/document/d/1N9yVte6hT2A4vZKDL7_yYWUAxg5RL7yNEi3VHJu9s_o/edit?usp=sharing" TargetMode="External"/><Relationship Id="rId26" Type="http://schemas.openxmlformats.org/officeDocument/2006/relationships/hyperlink" Target="https://youtu.be/6ssGdv8Vptk" TargetMode="External"/><Relationship Id="rId25" Type="http://schemas.openxmlformats.org/officeDocument/2006/relationships/hyperlink" Target="https://youtu.be/GaGjOwIUtvg" TargetMode="External"/><Relationship Id="rId69" Type="http://schemas.openxmlformats.org/officeDocument/2006/relationships/hyperlink" Target="https://docs.google.com/presentation/d/15k99QrMuWURBLUWLpBj2oKm_pGs-z7N3q3SjwhU4S2s/edit?usp=sharing" TargetMode="External"/><Relationship Id="rId28" Type="http://schemas.openxmlformats.org/officeDocument/2006/relationships/hyperlink" Target="https://youtu.be/3gilK6ejmz0" TargetMode="External"/><Relationship Id="rId27" Type="http://schemas.openxmlformats.org/officeDocument/2006/relationships/hyperlink" Target="https://youtu.be/XzhkN0fTMa8" TargetMode="External"/><Relationship Id="rId29" Type="http://schemas.openxmlformats.org/officeDocument/2006/relationships/hyperlink" Target="https://youtu.be/89tLGgSxuZw" TargetMode="External"/><Relationship Id="rId51" Type="http://schemas.openxmlformats.org/officeDocument/2006/relationships/hyperlink" Target="https://docs.google.com/presentation/d/13zMNKzdIK8vqwYouEwtm6bbi_d6GVlsheOi0_mY71a0/edit?usp=sharing" TargetMode="External"/><Relationship Id="rId50" Type="http://schemas.openxmlformats.org/officeDocument/2006/relationships/hyperlink" Target="https://docs.google.com/document/d/1_j4A60Veo_6Ej-pRKQcbJrYU_TIKAV3hOr2oYAIEzik/view" TargetMode="External"/><Relationship Id="rId53" Type="http://schemas.openxmlformats.org/officeDocument/2006/relationships/hyperlink" Target="https://docs.google.com/presentation/d/13zMNKzdIK8vqwYouEwtm6bbi_d6GVlsheOi0_mY71a0/view" TargetMode="External"/><Relationship Id="rId52" Type="http://schemas.openxmlformats.org/officeDocument/2006/relationships/hyperlink" Target="https://docs.google.com/presentation/d/13zMNKzdIK8vqwYouEwtm6bbi_d6GVlsheOi0_mY71a0/pub?start=true&amp;loop=true&amp;delayms=3000" TargetMode="External"/><Relationship Id="rId11" Type="http://schemas.openxmlformats.org/officeDocument/2006/relationships/hyperlink" Target="https://drive.google.com/file/d/1rPLcd7wU7roMccZplGcuD-lWjUZK6WHW/view?usp=sharing" TargetMode="External"/><Relationship Id="rId55" Type="http://schemas.openxmlformats.org/officeDocument/2006/relationships/hyperlink" Target="https://docs.google.com/document/d/1fCF0TqVWR0mYfX8g0XU27SEDzFpGMlpDEho0V26O7t0/pub" TargetMode="External"/><Relationship Id="rId10" Type="http://schemas.openxmlformats.org/officeDocument/2006/relationships/hyperlink" Target="https://drive.google.com/file/d/1-G3LZ-sWeuYwMuagby6a7pLIAfU-JV2y/view?usp=sharing" TargetMode="External"/><Relationship Id="rId54" Type="http://schemas.openxmlformats.org/officeDocument/2006/relationships/hyperlink" Target="https://docs.google.com/document/d/1fCF0TqVWR0mYfX8g0XU27SEDzFpGMlpDEho0V26O7t0/edit?usp=sharing" TargetMode="External"/><Relationship Id="rId13" Type="http://schemas.openxmlformats.org/officeDocument/2006/relationships/hyperlink" Target="https://drive.google.com/file/d/1DopKIYGEVfZhfYQaw1RsBOE9Hi0LPVRa/view?usp=sharing" TargetMode="External"/><Relationship Id="rId57" Type="http://schemas.openxmlformats.org/officeDocument/2006/relationships/hyperlink" Target="https://docs.google.com/presentation/d/1kalnZFhz6a2NcpvHkCJUh_LCqtxkyCzXC8yOD1BmR4Y/edit?usp=sharing" TargetMode="External"/><Relationship Id="rId12" Type="http://schemas.openxmlformats.org/officeDocument/2006/relationships/hyperlink" Target="https://drive.google.com/file/d/1HTtuGij2PlzTL0Ajhtm4EpzqL7GMZz6n/view?usp=sharing" TargetMode="External"/><Relationship Id="rId56" Type="http://schemas.openxmlformats.org/officeDocument/2006/relationships/hyperlink" Target="https://docs.google.com/document/d/1fCF0TqVWR0mYfX8g0XU27SEDzFpGMlpDEho0V26O7t0/view" TargetMode="External"/><Relationship Id="rId15" Type="http://schemas.openxmlformats.org/officeDocument/2006/relationships/hyperlink" Target="https://drive.google.com/file/d/1o3XPdJDJPaFWgeKy9R5aYTGKlaWzrkOC/view?usp=sharing" TargetMode="External"/><Relationship Id="rId59" Type="http://schemas.openxmlformats.org/officeDocument/2006/relationships/hyperlink" Target="https://docs.google.com/presentation/d/1kalnZFhz6a2NcpvHkCJUh_LCqtxkyCzXC8yOD1BmR4Y/view" TargetMode="External"/><Relationship Id="rId14" Type="http://schemas.openxmlformats.org/officeDocument/2006/relationships/hyperlink" Target="https://drive.google.com/file/d/1JfO63rG4iISj_MiuIzfSHHeON5Elqz2E/view?usp=sharing" TargetMode="External"/><Relationship Id="rId58" Type="http://schemas.openxmlformats.org/officeDocument/2006/relationships/hyperlink" Target="https://docs.google.com/presentation/d/1kalnZFhz6a2NcpvHkCJUh_LCqtxkyCzXC8yOD1BmR4Y/pub?start=true&amp;loop=true&amp;delayms=3000" TargetMode="External"/><Relationship Id="rId17" Type="http://schemas.openxmlformats.org/officeDocument/2006/relationships/hyperlink" Target="https://drive.google.com/file/d/1XXXbnv---pJFkAMViNdZ_05ktis_aUuG/view?usp=sharing" TargetMode="External"/><Relationship Id="rId16" Type="http://schemas.openxmlformats.org/officeDocument/2006/relationships/hyperlink" Target="https://drive.google.com/file/d/1gYoXKA5CQOfNNH90X0lvoHXPhrDnLsB4/view?usp=sharing" TargetMode="External"/><Relationship Id="rId19" Type="http://schemas.openxmlformats.org/officeDocument/2006/relationships/hyperlink" Target="https://drive.google.com/file/d/1IC5WxCsnw3rzSUWlERN2Vlx1ZBuH30HK/view?usp=sharing" TargetMode="External"/><Relationship Id="rId18" Type="http://schemas.openxmlformats.org/officeDocument/2006/relationships/hyperlink" Target="https://drive.google.com/file/d/1kBVM8TtgJZxHzmz6QWlExjPTFPIdOegO/view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presentation/d/1SizbGtF9nyYHG77H-LjeNlOy9AxQgc4YYMH1P2nfuyA/pub?start=true&amp;loop=true&amp;delayms=3000" TargetMode="External"/><Relationship Id="rId83" Type="http://schemas.openxmlformats.org/officeDocument/2006/relationships/hyperlink" Target="https://docs.google.com/presentation/d/1esb3jx9GzAXYelB-ahJV-oBV8UvaIWJ09tjNWWmDEWo/view" TargetMode="External"/><Relationship Id="rId42" Type="http://schemas.openxmlformats.org/officeDocument/2006/relationships/hyperlink" Target="https://docs.google.com/document/d/10ts8mjv-hJFUqJ5fV4MaQj__3wku-06FPihyuhYpvLE/edit?usp=sharing" TargetMode="External"/><Relationship Id="rId41" Type="http://schemas.openxmlformats.org/officeDocument/2006/relationships/hyperlink" Target="https://docs.google.com/presentation/d/1SizbGtF9nyYHG77H-LjeNlOy9AxQgc4YYMH1P2nfuyA/view" TargetMode="External"/><Relationship Id="rId44" Type="http://schemas.openxmlformats.org/officeDocument/2006/relationships/hyperlink" Target="https://docs.google.com/document/d/10ts8mjv-hJFUqJ5fV4MaQj__3wku-06FPihyuhYpvLE/view" TargetMode="External"/><Relationship Id="rId43" Type="http://schemas.openxmlformats.org/officeDocument/2006/relationships/hyperlink" Target="https://docs.google.com/document/d/10ts8mjv-hJFUqJ5fV4MaQj__3wku-06FPihyuhYpvLE/pub" TargetMode="External"/><Relationship Id="rId46" Type="http://schemas.openxmlformats.org/officeDocument/2006/relationships/hyperlink" Target="https://docs.google.com/presentation/d/1mDqymGcbCGfUP3lockq9ov-OrqJ10wox3WqnNhi2b-E/pub?start=true&amp;loop=true&amp;delayms=3000" TargetMode="External"/><Relationship Id="rId45" Type="http://schemas.openxmlformats.org/officeDocument/2006/relationships/hyperlink" Target="https://docs.google.com/presentation/d/1mDqymGcbCGfUP3lockq9ov-OrqJ10wox3WqnNhi2b-E/edit?usp=sharing" TargetMode="External"/><Relationship Id="rId80" Type="http://schemas.openxmlformats.org/officeDocument/2006/relationships/hyperlink" Target="https://docs.google.com/document/d/1pAl0gjLmJz-ihNJR8McuZUZIOT2FUVsGtYL2HGAlbZQ/view" TargetMode="External"/><Relationship Id="rId82" Type="http://schemas.openxmlformats.org/officeDocument/2006/relationships/hyperlink" Target="https://docs.google.com/presentation/d/1esb3jx9GzAXYelB-ahJV-oBV8UvaIWJ09tjNWWmDEWo/pub?start=true&amp;loop=true&amp;delayms=3000" TargetMode="External"/><Relationship Id="rId81" Type="http://schemas.openxmlformats.org/officeDocument/2006/relationships/hyperlink" Target="https://docs.google.com/presentation/d/1esb3jx9GzAXYelB-ahJV-oBV8UvaIWJ09tjNWWmDEWo/edit?usp=sha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amMSryS5zY0CfIHAJYqOus8IOoGsJTkf?usp=sharing" TargetMode="External"/><Relationship Id="rId3" Type="http://schemas.openxmlformats.org/officeDocument/2006/relationships/hyperlink" Target="https://drive.google.com/file/d/1uUIGhdiEdWVZFg91cMGTa4xKlHyW-Cya/view?usp=sharing" TargetMode="External"/><Relationship Id="rId4" Type="http://schemas.openxmlformats.org/officeDocument/2006/relationships/hyperlink" Target="https://drive.google.com/file/d/1HzVew5EkjTDQLOJiy1wWTFL_IrFo2925/view?usp=sharing" TargetMode="External"/><Relationship Id="rId9" Type="http://schemas.openxmlformats.org/officeDocument/2006/relationships/hyperlink" Target="https://drive.google.com/file/d/1WQe_7ZoDY6hR1FJ4-CYVvKs9d2kD7WJA/view?usp=sharing" TargetMode="External"/><Relationship Id="rId48" Type="http://schemas.openxmlformats.org/officeDocument/2006/relationships/hyperlink" Target="https://docs.google.com/document/d/1_j4A60Veo_6Ej-pRKQcbJrYU_TIKAV3hOr2oYAIEzik/edit?usp=sharing" TargetMode="External"/><Relationship Id="rId47" Type="http://schemas.openxmlformats.org/officeDocument/2006/relationships/hyperlink" Target="https://docs.google.com/presentation/d/1mDqymGcbCGfUP3lockq9ov-OrqJ10wox3WqnNhi2b-E/view" TargetMode="External"/><Relationship Id="rId49" Type="http://schemas.openxmlformats.org/officeDocument/2006/relationships/hyperlink" Target="https://docs.google.com/document/d/1_j4A60Veo_6Ej-pRKQcbJrYU_TIKAV3hOr2oYAIEzik/pub" TargetMode="External"/><Relationship Id="rId5" Type="http://schemas.openxmlformats.org/officeDocument/2006/relationships/hyperlink" Target="https://drive.google.com/file/d/136qwN3OvbdZTw-i9G-r0LlRsDXnRwn9L/view?usp=sharing" TargetMode="External"/><Relationship Id="rId6" Type="http://schemas.openxmlformats.org/officeDocument/2006/relationships/hyperlink" Target="https://drive.google.com/file/d/1Q8nuFxZ8DPrFGFkMowcF5YrkqrQgBuyR/view?usp=sharing" TargetMode="External"/><Relationship Id="rId7" Type="http://schemas.openxmlformats.org/officeDocument/2006/relationships/hyperlink" Target="https://drive.google.com/file/d/1bcRsv3dFuNS1oSLG4RDA6DOK7r1T4Tk6/view?usp=sharing" TargetMode="External"/><Relationship Id="rId8" Type="http://schemas.openxmlformats.org/officeDocument/2006/relationships/hyperlink" Target="https://drive.google.com/file/d/18YIuiBebmpxP_hF49eqS_4KJ5uNWYqvL/view?usp=sharing" TargetMode="External"/><Relationship Id="rId73" Type="http://schemas.openxmlformats.org/officeDocument/2006/relationships/hyperlink" Target="https://docs.google.com/document/d/1fMX34sTgNhPZDSpJrk5uWj7Qkz4895hLHTYjj1b1Zt4/pub" TargetMode="External"/><Relationship Id="rId72" Type="http://schemas.openxmlformats.org/officeDocument/2006/relationships/hyperlink" Target="https://docs.google.com/document/d/1fMX34sTgNhPZDSpJrk5uWj7Qkz4895hLHTYjj1b1Zt4/edit?usp=sharing" TargetMode="External"/><Relationship Id="rId31" Type="http://schemas.openxmlformats.org/officeDocument/2006/relationships/hyperlink" Target="https://docs.google.com/document/d/1H8uIK8OtAkzZk6UIALLZVajd67y7x2AQ3-2UHZkE9sQ/pub" TargetMode="External"/><Relationship Id="rId75" Type="http://schemas.openxmlformats.org/officeDocument/2006/relationships/hyperlink" Target="https://docs.google.com/presentation/d/1fxAobJRCRR5Gdr0miButEEeQWUg0xQ-Qdu0ciXd3QPU/edit?usp=sharing" TargetMode="External"/><Relationship Id="rId30" Type="http://schemas.openxmlformats.org/officeDocument/2006/relationships/hyperlink" Target="https://docs.google.com/document/d/1H8uIK8OtAkzZk6UIALLZVajd67y7x2AQ3-2UHZkE9sQ/edit?usp=sharing" TargetMode="External"/><Relationship Id="rId74" Type="http://schemas.openxmlformats.org/officeDocument/2006/relationships/hyperlink" Target="https://docs.google.com/document/d/1fMX34sTgNhPZDSpJrk5uWj7Qkz4895hLHTYjj1b1Zt4/view" TargetMode="External"/><Relationship Id="rId33" Type="http://schemas.openxmlformats.org/officeDocument/2006/relationships/hyperlink" Target="https://docs.google.com/presentation/d/1t_TFiIxx_xgoJil7T_5g8RO40ciD2xHzyfXEn4idGug/edit?usp=sharing" TargetMode="External"/><Relationship Id="rId77" Type="http://schemas.openxmlformats.org/officeDocument/2006/relationships/hyperlink" Target="https://docs.google.com/presentation/d/1fxAobJRCRR5Gdr0miButEEeQWUg0xQ-Qdu0ciXd3QPU/view" TargetMode="External"/><Relationship Id="rId32" Type="http://schemas.openxmlformats.org/officeDocument/2006/relationships/hyperlink" Target="https://docs.google.com/document/d/1H8uIK8OtAkzZk6UIALLZVajd67y7x2AQ3-2UHZkE9sQ/view" TargetMode="External"/><Relationship Id="rId76" Type="http://schemas.openxmlformats.org/officeDocument/2006/relationships/hyperlink" Target="https://docs.google.com/presentation/d/1fxAobJRCRR5Gdr0miButEEeQWUg0xQ-Qdu0ciXd3QPU/pub?start=true&amp;loop=true&amp;delayms=3000" TargetMode="External"/><Relationship Id="rId35" Type="http://schemas.openxmlformats.org/officeDocument/2006/relationships/hyperlink" Target="https://docs.google.com/presentation/d/1t_TFiIxx_xgoJil7T_5g8RO40ciD2xHzyfXEn4idGug/view" TargetMode="External"/><Relationship Id="rId79" Type="http://schemas.openxmlformats.org/officeDocument/2006/relationships/hyperlink" Target="https://docs.google.com/document/d/1pAl0gjLmJz-ihNJR8McuZUZIOT2FUVsGtYL2HGAlbZQ/pub" TargetMode="External"/><Relationship Id="rId34" Type="http://schemas.openxmlformats.org/officeDocument/2006/relationships/hyperlink" Target="https://docs.google.com/presentation/d/1t_TFiIxx_xgoJil7T_5g8RO40ciD2xHzyfXEn4idGug/pub?start=true&amp;loop=true&amp;delayms=3000" TargetMode="External"/><Relationship Id="rId78" Type="http://schemas.openxmlformats.org/officeDocument/2006/relationships/hyperlink" Target="https://docs.google.com/document/d/1pAl0gjLmJz-ihNJR8McuZUZIOT2FUVsGtYL2HGAlbZQ/edit?usp=sharing" TargetMode="External"/><Relationship Id="rId71" Type="http://schemas.openxmlformats.org/officeDocument/2006/relationships/hyperlink" Target="https://docs.google.com/presentation/d/15k99QrMuWURBLUWLpBj2oKm_pGs-z7N3q3SjwhU4S2s/view" TargetMode="External"/><Relationship Id="rId70" Type="http://schemas.openxmlformats.org/officeDocument/2006/relationships/hyperlink" Target="https://docs.google.com/presentation/d/15k99QrMuWURBLUWLpBj2oKm_pGs-z7N3q3SjwhU4S2s/pub?start=true&amp;loop=true&amp;delayms=3000" TargetMode="External"/><Relationship Id="rId37" Type="http://schemas.openxmlformats.org/officeDocument/2006/relationships/hyperlink" Target="https://docs.google.com/document/d/1QZJyITrHOWfo7e86uhxqUEt81Gu7zgXDcHJGFZFzk3E/pub" TargetMode="External"/><Relationship Id="rId36" Type="http://schemas.openxmlformats.org/officeDocument/2006/relationships/hyperlink" Target="https://docs.google.com/document/d/1QZJyITrHOWfo7e86uhxqUEt81Gu7zgXDcHJGFZFzk3E/edit?usp=sharing" TargetMode="External"/><Relationship Id="rId39" Type="http://schemas.openxmlformats.org/officeDocument/2006/relationships/hyperlink" Target="https://docs.google.com/presentation/d/1SizbGtF9nyYHG77H-LjeNlOy9AxQgc4YYMH1P2nfuyA/edit?usp=sharing" TargetMode="External"/><Relationship Id="rId38" Type="http://schemas.openxmlformats.org/officeDocument/2006/relationships/hyperlink" Target="https://docs.google.com/document/d/1QZJyITrHOWfo7e86uhxqUEt81Gu7zgXDcHJGFZFzk3E/view" TargetMode="External"/><Relationship Id="rId62" Type="http://schemas.openxmlformats.org/officeDocument/2006/relationships/hyperlink" Target="https://docs.google.com/document/d/1N9yVte6hT2A4vZKDL7_yYWUAxg5RL7yNEi3VHJu9s_o/view" TargetMode="External"/><Relationship Id="rId61" Type="http://schemas.openxmlformats.org/officeDocument/2006/relationships/hyperlink" Target="https://docs.google.com/document/d/1N9yVte6hT2A4vZKDL7_yYWUAxg5RL7yNEi3VHJu9s_o/pub" TargetMode="External"/><Relationship Id="rId20" Type="http://schemas.openxmlformats.org/officeDocument/2006/relationships/hyperlink" Target="https://drive.google.com/file/d/1-td1qog3IItzjXIJC1hgXXzmLbiXRnmo/view?usp=sharing" TargetMode="External"/><Relationship Id="rId64" Type="http://schemas.openxmlformats.org/officeDocument/2006/relationships/hyperlink" Target="https://docs.google.com/presentation/d/1j1bEmg7W7IbroIzxrohBJKqUhFppH2Adx_-1gu8AIKc/pub?start=true&amp;loop=true&amp;delayms=3000" TargetMode="External"/><Relationship Id="rId63" Type="http://schemas.openxmlformats.org/officeDocument/2006/relationships/hyperlink" Target="https://docs.google.com/presentation/d/1j1bEmg7W7IbroIzxrohBJKqUhFppH2Adx_-1gu8AIKc/edit?usp=sharing" TargetMode="External"/><Relationship Id="rId22" Type="http://schemas.openxmlformats.org/officeDocument/2006/relationships/hyperlink" Target="https://youtu.be/UDNM4YoII1U" TargetMode="External"/><Relationship Id="rId66" Type="http://schemas.openxmlformats.org/officeDocument/2006/relationships/hyperlink" Target="https://docs.google.com/document/d/1igoLJbbklO4fMWpr0B1PLzfyer0Qb0AlyLZVGSwgEfE/edit?usp=sharing" TargetMode="External"/><Relationship Id="rId21" Type="http://schemas.openxmlformats.org/officeDocument/2006/relationships/hyperlink" Target="https://youtu.be/hSQC0HOrpDc" TargetMode="External"/><Relationship Id="rId65" Type="http://schemas.openxmlformats.org/officeDocument/2006/relationships/hyperlink" Target="https://docs.google.com/presentation/d/1j1bEmg7W7IbroIzxrohBJKqUhFppH2Adx_-1gu8AIKc/view" TargetMode="External"/><Relationship Id="rId24" Type="http://schemas.openxmlformats.org/officeDocument/2006/relationships/hyperlink" Target="https://youtu.be/6mAItb4WJCo" TargetMode="External"/><Relationship Id="rId68" Type="http://schemas.openxmlformats.org/officeDocument/2006/relationships/hyperlink" Target="https://docs.google.com/document/d/1igoLJbbklO4fMWpr0B1PLzfyer0Qb0AlyLZVGSwgEfE/view" TargetMode="External"/><Relationship Id="rId23" Type="http://schemas.openxmlformats.org/officeDocument/2006/relationships/hyperlink" Target="https://youtu.be/LsmbFgc9-7s" TargetMode="External"/><Relationship Id="rId67" Type="http://schemas.openxmlformats.org/officeDocument/2006/relationships/hyperlink" Target="https://docs.google.com/document/d/1igoLJbbklO4fMWpr0B1PLzfyer0Qb0AlyLZVGSwgEfE/pub" TargetMode="External"/><Relationship Id="rId60" Type="http://schemas.openxmlformats.org/officeDocument/2006/relationships/hyperlink" Target="https://docs.google.com/document/d/1N9yVte6hT2A4vZKDL7_yYWUAxg5RL7yNEi3VHJu9s_o/edit?usp=sharing" TargetMode="External"/><Relationship Id="rId26" Type="http://schemas.openxmlformats.org/officeDocument/2006/relationships/hyperlink" Target="https://youtu.be/6ssGdv8Vptk" TargetMode="External"/><Relationship Id="rId25" Type="http://schemas.openxmlformats.org/officeDocument/2006/relationships/hyperlink" Target="https://youtu.be/GaGjOwIUtvg" TargetMode="External"/><Relationship Id="rId69" Type="http://schemas.openxmlformats.org/officeDocument/2006/relationships/hyperlink" Target="https://docs.google.com/presentation/d/15k99QrMuWURBLUWLpBj2oKm_pGs-z7N3q3SjwhU4S2s/edit?usp=sharing" TargetMode="External"/><Relationship Id="rId28" Type="http://schemas.openxmlformats.org/officeDocument/2006/relationships/hyperlink" Target="https://youtu.be/3gilK6ejmz0" TargetMode="External"/><Relationship Id="rId27" Type="http://schemas.openxmlformats.org/officeDocument/2006/relationships/hyperlink" Target="https://youtu.be/XzhkN0fTMa8" TargetMode="External"/><Relationship Id="rId29" Type="http://schemas.openxmlformats.org/officeDocument/2006/relationships/hyperlink" Target="https://youtu.be/89tLGgSxuZw" TargetMode="External"/><Relationship Id="rId51" Type="http://schemas.openxmlformats.org/officeDocument/2006/relationships/hyperlink" Target="https://docs.google.com/presentation/d/13zMNKzdIK8vqwYouEwtm6bbi_d6GVlsheOi0_mY71a0/edit?usp=sharing" TargetMode="External"/><Relationship Id="rId50" Type="http://schemas.openxmlformats.org/officeDocument/2006/relationships/hyperlink" Target="https://docs.google.com/document/d/1_j4A60Veo_6Ej-pRKQcbJrYU_TIKAV3hOr2oYAIEzik/view" TargetMode="External"/><Relationship Id="rId53" Type="http://schemas.openxmlformats.org/officeDocument/2006/relationships/hyperlink" Target="https://docs.google.com/presentation/d/13zMNKzdIK8vqwYouEwtm6bbi_d6GVlsheOi0_mY71a0/view" TargetMode="External"/><Relationship Id="rId52" Type="http://schemas.openxmlformats.org/officeDocument/2006/relationships/hyperlink" Target="https://docs.google.com/presentation/d/13zMNKzdIK8vqwYouEwtm6bbi_d6GVlsheOi0_mY71a0/pub?start=true&amp;loop=true&amp;delayms=3000" TargetMode="External"/><Relationship Id="rId11" Type="http://schemas.openxmlformats.org/officeDocument/2006/relationships/hyperlink" Target="https://drive.google.com/file/d/1rPLcd7wU7roMccZplGcuD-lWjUZK6WHW/view?usp=sharing" TargetMode="External"/><Relationship Id="rId55" Type="http://schemas.openxmlformats.org/officeDocument/2006/relationships/hyperlink" Target="https://docs.google.com/document/d/1fCF0TqVWR0mYfX8g0XU27SEDzFpGMlpDEho0V26O7t0/pub" TargetMode="External"/><Relationship Id="rId10" Type="http://schemas.openxmlformats.org/officeDocument/2006/relationships/hyperlink" Target="https://drive.google.com/file/d/1-G3LZ-sWeuYwMuagby6a7pLIAfU-JV2y/view?usp=sharing" TargetMode="External"/><Relationship Id="rId54" Type="http://schemas.openxmlformats.org/officeDocument/2006/relationships/hyperlink" Target="https://docs.google.com/document/d/1fCF0TqVWR0mYfX8g0XU27SEDzFpGMlpDEho0V26O7t0/edit?usp=sharing" TargetMode="External"/><Relationship Id="rId13" Type="http://schemas.openxmlformats.org/officeDocument/2006/relationships/hyperlink" Target="https://drive.google.com/file/d/1DopKIYGEVfZhfYQaw1RsBOE9Hi0LPVRa/view?usp=sharing" TargetMode="External"/><Relationship Id="rId57" Type="http://schemas.openxmlformats.org/officeDocument/2006/relationships/hyperlink" Target="https://docs.google.com/presentation/d/1kalnZFhz6a2NcpvHkCJUh_LCqtxkyCzXC8yOD1BmR4Y/edit?usp=sharing" TargetMode="External"/><Relationship Id="rId12" Type="http://schemas.openxmlformats.org/officeDocument/2006/relationships/hyperlink" Target="https://drive.google.com/file/d/1HTtuGij2PlzTL0Ajhtm4EpzqL7GMZz6n/view?usp=sharing" TargetMode="External"/><Relationship Id="rId56" Type="http://schemas.openxmlformats.org/officeDocument/2006/relationships/hyperlink" Target="https://docs.google.com/document/d/1fCF0TqVWR0mYfX8g0XU27SEDzFpGMlpDEho0V26O7t0/view" TargetMode="External"/><Relationship Id="rId15" Type="http://schemas.openxmlformats.org/officeDocument/2006/relationships/hyperlink" Target="https://drive.google.com/file/d/1o3XPdJDJPaFWgeKy9R5aYTGKlaWzrkOC/view?usp=sharing" TargetMode="External"/><Relationship Id="rId59" Type="http://schemas.openxmlformats.org/officeDocument/2006/relationships/hyperlink" Target="https://docs.google.com/presentation/d/1kalnZFhz6a2NcpvHkCJUh_LCqtxkyCzXC8yOD1BmR4Y/view" TargetMode="External"/><Relationship Id="rId14" Type="http://schemas.openxmlformats.org/officeDocument/2006/relationships/hyperlink" Target="https://drive.google.com/file/d/1JfO63rG4iISj_MiuIzfSHHeON5Elqz2E/view?usp=sharing" TargetMode="External"/><Relationship Id="rId58" Type="http://schemas.openxmlformats.org/officeDocument/2006/relationships/hyperlink" Target="https://docs.google.com/presentation/d/1kalnZFhz6a2NcpvHkCJUh_LCqtxkyCzXC8yOD1BmR4Y/pub?start=true&amp;loop=true&amp;delayms=3000" TargetMode="External"/><Relationship Id="rId17" Type="http://schemas.openxmlformats.org/officeDocument/2006/relationships/hyperlink" Target="https://drive.google.com/file/d/1XXXbnv---pJFkAMViNdZ_05ktis_aUuG/view?usp=sharing" TargetMode="External"/><Relationship Id="rId16" Type="http://schemas.openxmlformats.org/officeDocument/2006/relationships/hyperlink" Target="https://drive.google.com/file/d/1gYoXKA5CQOfNNH90X0lvoHXPhrDnLsB4/view?usp=sharing" TargetMode="External"/><Relationship Id="rId19" Type="http://schemas.openxmlformats.org/officeDocument/2006/relationships/hyperlink" Target="https://drive.google.com/file/d/1IC5WxCsnw3rzSUWlERN2Vlx1ZBuH30HK/view?usp=sharing" TargetMode="External"/><Relationship Id="rId18" Type="http://schemas.openxmlformats.org/officeDocument/2006/relationships/hyperlink" Target="https://drive.google.com/file/d/1kBVM8TtgJZxHzmz6QWlExjPTFPIdOegO/view?usp=sharin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94225969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94225969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https://drive.google.com/drive/folders/1amMSryS5zY0CfIHAJYqOus8IOoGsJTkf?usp=sharing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https://drive.google.com/file/d/1uUIGhdiEdWVZFg91cMGTa4xKlHyW-Cya/view?usp=sharing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https://drive.google.com/file/d/1HzVew5EkjTDQLOJiy1wWTFL_IrFo2925/view?usp=sharing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https://drive.google.com/file/d/136qwN3OvbdZTw-i9G-r0LlRsDXnRwn9L/view?usp=sharing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https://drive.google.com/file/d/1Q8nuFxZ8DPrFGFkMowcF5YrkqrQgBuyR/view?usp=sharing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https://drive.google.com/file/d/1bcRsv3dFuNS1oSLG4RDA6DOK7r1T4Tk6/view?usp=sharing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https://drive.google.com/file/d/18YIuiBebmpxP_hF49eqS_4KJ5uNWYqvL/view?usp=sharing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https://drive.google.com/file/d/1WQe_7ZoDY6hR1FJ4-CYVvKs9d2kD7WJA/view?usp=sharing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https://drive.google.com/file/d/1-G3LZ-sWeuYwMuagby6a7pLIAfU-JV2y/view?usp=sharing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https://drive.google.com/file/d/1rPLcd7wU7roMccZplGcuD-lWjUZK6WHW/view?usp=sharing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https://drive.google.com/file/d/1HTtuGij2PlzTL0Ajhtm4EpzqL7GMZz6n/view?usp=sharing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https://drive.google.com/file/d/1DopKIYGEVfZhfYQaw1RsBOE9Hi0LPVRa/view?usp=sharing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https://drive.google.com/file/d/1JfO63rG4iISj_MiuIzfSHHeON5Elqz2E/view?usp=sharing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https://drive.google.com/file/d/1o3XPdJDJPaFWgeKy9R5aYTGKlaWzrkOC/view?usp=sharing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https://drive.google.com/file/d/1gYoXKA5CQOfNNH90X0lvoHXPhrDnLsB4/view?usp=sharing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https://drive.google.com/file/d/1XXXbnv---pJFkAMViNdZ_05ktis_aUuG/view?usp=sharing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https://drive.google.com/file/d/1kBVM8TtgJZxHzmz6QWlExjPTFPIdOegO/view?usp=sharing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https://drive.google.com/file/d/1IC5WxCsnw3rzSUWlERN2Vlx1ZBuH30HK/view?usp=sharing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https://drive.google.com/file/d/1-td1qog3IItzjXIJC1hgXXzmLbiXRnmo/view?usp=sharing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https://youtu.be/hSQC0HOrpDc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https://youtu.be/UDNM4YoII1U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https://youtu.be/LsmbFgc9-7s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https://youtu.be/6mAItb4WJCo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https://youtu.be/GaGjOwIUtvg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https://youtu.be/6ssGdv8Vptk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https://youtu.be/XzhkN0fTMa8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https://youtu.be/3gilK6ejmz0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https://youtu.be/89tLGgSxuZw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https://docs.google.com/document/d/1H8uIK8OtAkzZk6UIALLZVajd67y7x2AQ3-2UHZkE9sQ/edit?usp=sharing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https://docs.google.com/document/d/1H8uIK8OtAkzZk6UIALLZVajd67y7x2AQ3-2UHZkE9sQ/pub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https://docs.google.com/document/d/1H8uIK8OtAkzZk6UIALLZVajd67y7x2AQ3-2UHZkE9sQ/view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https://docs.google.com/presentation/d/1t_TFiIxx_xgoJil7T_5g8RO40ciD2xHzyfXEn4idGug/edit?usp=sharing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https://docs.google.com/presentation/d/1t_TFiIxx_xgoJil7T_5g8RO40ciD2xHzyfXEn4idGug/pub?start=true&amp;loop=true&amp;delayms=3000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https://docs.google.com/presentation/d/1t_TFiIxx_xgoJil7T_5g8RO40ciD2xHzyfXEn4idGug/view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https://docs.google.com/document/d/1QZJyITrHOWfo7e86uhxqUEt81Gu7zgXDcHJGFZFzk3E/edit?usp=sharing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https://docs.google.com/document/d/1QZJyITrHOWfo7e86uhxqUEt81Gu7zgXDcHJGFZFzk3E/pub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https://docs.google.com/document/d/1QZJyITrHOWfo7e86uhxqUEt81Gu7zgXDcHJGFZFzk3E/view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https://docs.google.com/presentation/d/1SizbGtF9nyYHG77H-LjeNlOy9AxQgc4YYMH1P2nfuyA/edit?usp=sharing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https://docs.google.com/presentation/d/1SizbGtF9nyYHG77H-LjeNlOy9AxQgc4YYMH1P2nfuyA/pub?start=true&amp;loop=true&amp;delayms=3000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https://docs.google.com/presentation/d/1SizbGtF9nyYHG77H-LjeNlOy9AxQgc4YYMH1P2nfuyA/view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https://docs.google.com/document/d/10ts8mjv-hJFUqJ5fV4MaQj__3wku-06FPihyuhYpvLE/edit?usp=sharing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https://docs.google.com/document/d/10ts8mjv-hJFUqJ5fV4MaQj__3wku-06FPihyuhYpvLE/pub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4"/>
              </a:rPr>
              <a:t>https://docs.google.com/document/d/10ts8mjv-hJFUqJ5fV4MaQj__3wku-06FPihyuhYpvLE/view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5"/>
              </a:rPr>
              <a:t>https://docs.google.com/presentation/d/1mDqymGcbCGfUP3lockq9ov-OrqJ10wox3WqnNhi2b-E/edit?usp=sharing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6"/>
              </a:rPr>
              <a:t>https://docs.google.com/presentation/d/1mDqymGcbCGfUP3lockq9ov-OrqJ10wox3WqnNhi2b-E/pub?start=true&amp;loop=true&amp;delayms=3000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7"/>
              </a:rPr>
              <a:t>https://docs.google.com/presentation/d/1mDqymGcbCGfUP3lockq9ov-OrqJ10wox3WqnNhi2b-E/view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8"/>
              </a:rPr>
              <a:t>https://docs.google.com/document/d/1_j4A60Veo_6Ej-pRKQcbJrYU_TIKAV3hOr2oYAIEzik/edit?usp=sharing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9"/>
              </a:rPr>
              <a:t>https://docs.google.com/document/d/1_j4A60Veo_6Ej-pRKQcbJrYU_TIKAV3hOr2oYAIEzik/pub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0"/>
              </a:rPr>
              <a:t>https://docs.google.com/document/d/1_j4A60Veo_6Ej-pRKQcbJrYU_TIKAV3hOr2oYAIEzik/view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1"/>
              </a:rPr>
              <a:t>https://docs.google.com/presentation/d/13zMNKzdIK8vqwYouEwtm6bbi_d6GVlsheOi0_mY71a0/edit?usp=sharing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2"/>
              </a:rPr>
              <a:t>https://docs.google.com/presentation/d/13zMNKzdIK8vqwYouEwtm6bbi_d6GVlsheOi0_mY71a0/pub?start=true&amp;loop=true&amp;delayms=3000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3"/>
              </a:rPr>
              <a:t>https://docs.google.com/presentation/d/13zMNKzdIK8vqwYouEwtm6bbi_d6GVlsheOi0_mY71a0/view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4"/>
              </a:rPr>
              <a:t>https://docs.google.com/document/d/1fCF0TqVWR0mYfX8g0XU27SEDzFpGMlpDEho0V26O7t0/edit?usp=sharing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5"/>
              </a:rPr>
              <a:t>https://docs.google.com/document/d/1fCF0TqVWR0mYfX8g0XU27SEDzFpGMlpDEho0V26O7t0/pub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6"/>
              </a:rPr>
              <a:t>https://docs.google.com/document/d/1fCF0TqVWR0mYfX8g0XU27SEDzFpGMlpDEho0V26O7t0/view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7"/>
              </a:rPr>
              <a:t>https://docs.google.com/presentation/d/1kalnZFhz6a2NcpvHkCJUh_LCqtxkyCzXC8yOD1BmR4Y/edit?usp=sharing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8"/>
              </a:rPr>
              <a:t>https://docs.google.com/presentation/d/1kalnZFhz6a2NcpvHkCJUh_LCqtxkyCzXC8yOD1BmR4Y/pub?start=true&amp;loop=true&amp;delayms=3000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9"/>
              </a:rPr>
              <a:t>https://docs.google.com/presentation/d/1kalnZFhz6a2NcpvHkCJUh_LCqtxkyCzXC8yOD1BmR4Y/view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0"/>
              </a:rPr>
              <a:t>https://docs.google.com/document/d/1N9yVte6hT2A4vZKDL7_yYWUAxg5RL7yNEi3VHJu9s_o/edit?usp=sharing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1"/>
              </a:rPr>
              <a:t>https://docs.google.com/document/d/1N9yVte6hT2A4vZKDL7_yYWUAxg5RL7yNEi3VHJu9s_o/pub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2"/>
              </a:rPr>
              <a:t>https://docs.google.com/document/d/1N9yVte6hT2A4vZKDL7_yYWUAxg5RL7yNEi3VHJu9s_o/view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3"/>
              </a:rPr>
              <a:t>https://docs.google.com/presentation/d/1j1bEmg7W7IbroIzxrohBJKqUhFppH2Adx_-1gu8AIKc/edit?usp=sharing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4"/>
              </a:rPr>
              <a:t>https://docs.google.com/presentation/d/1j1bEmg7W7IbroIzxrohBJKqUhFppH2Adx_-1gu8AIKc/pub?start=true&amp;loop=true&amp;delayms=3000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5"/>
              </a:rPr>
              <a:t>https://docs.google.com/presentation/d/1j1bEmg7W7IbroIzxrohBJKqUhFppH2Adx_-1gu8AIKc/view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6"/>
              </a:rPr>
              <a:t>https://docs.google.com/document/d/1igoLJbbklO4fMWpr0B1PLzfyer0Qb0AlyLZVGSwgEfE/edit?usp=sharing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7"/>
              </a:rPr>
              <a:t>https://docs.google.com/document/d/1igoLJbbklO4fMWpr0B1PLzfyer0Qb0AlyLZVGSwgEfE/pub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8"/>
              </a:rPr>
              <a:t>https://docs.google.com/document/d/1igoLJbbklO4fMWpr0B1PLzfyer0Qb0AlyLZVGSwgEfE/view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9"/>
              </a:rPr>
              <a:t>https://docs.google.com/presentation/d/15k99QrMuWURBLUWLpBj2oKm_pGs-z7N3q3SjwhU4S2s/edit?usp=sharing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0"/>
              </a:rPr>
              <a:t>https://docs.google.com/presentation/d/15k99QrMuWURBLUWLpBj2oKm_pGs-z7N3q3SjwhU4S2s/pub?start=true&amp;loop=true&amp;delayms=3000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1"/>
              </a:rPr>
              <a:t>https://docs.google.com/presentation/d/15k99QrMuWURBLUWLpBj2oKm_pGs-z7N3q3SjwhU4S2s/view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2"/>
              </a:rPr>
              <a:t>https://docs.google.com/document/d/1fMX34sTgNhPZDSpJrk5uWj7Qkz4895hLHTYjj1b1Zt4/edit?usp=sharing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3"/>
              </a:rPr>
              <a:t>https://docs.google.com/document/d/1fMX34sTgNhPZDSpJrk5uWj7Qkz4895hLHTYjj1b1Zt4/pub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4"/>
              </a:rPr>
              <a:t>https://docs.google.com/document/d/1fMX34sTgNhPZDSpJrk5uWj7Qkz4895hLHTYjj1b1Zt4/view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5"/>
              </a:rPr>
              <a:t>https://docs.google.com/presentation/d/1fxAobJRCRR5Gdr0miButEEeQWUg0xQ-Qdu0ciXd3QPU/edit?usp=sharing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6"/>
              </a:rPr>
              <a:t>https://docs.google.com/presentation/d/1fxAobJRCRR5Gdr0miButEEeQWUg0xQ-Qdu0ciXd3QPU/pub?start=true&amp;loop=true&amp;delayms=3000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7"/>
              </a:rPr>
              <a:t>https://docs.google.com/presentation/d/1fxAobJRCRR5Gdr0miButEEeQWUg0xQ-Qdu0ciXd3QPU/view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8"/>
              </a:rPr>
              <a:t>https://docs.google.com/document/d/1pAl0gjLmJz-ihNJR8McuZUZIOT2FUVsGtYL2HGAlbZQ/edit?usp=sharing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9"/>
              </a:rPr>
              <a:t>https://docs.google.com/document/d/1pAl0gjLmJz-ihNJR8McuZUZIOT2FUVsGtYL2HGAlbZQ/pub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0"/>
              </a:rPr>
              <a:t>https://docs.google.com/document/d/1pAl0gjLmJz-ihNJR8McuZUZIOT2FUVsGtYL2HGAlbZQ/view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1"/>
              </a:rPr>
              <a:t>https://docs.google.com/presentation/d/1esb3jx9GzAXYelB-ahJV-oBV8UvaIWJ09tjNWWmDEWo/edit?usp=sharing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2"/>
              </a:rPr>
              <a:t>https://docs.google.com/presentation/d/1esb3jx9GzAXYelB-ahJV-oBV8UvaIWJ09tjNWWmDEWo/pub?start=true&amp;loop=true&amp;delayms=3000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3"/>
              </a:rPr>
              <a:t>https://docs.google.com/presentation/d/1esb3jx9GzAXYelB-ahJV-oBV8UvaIWJ09tjNWWmDEWo/view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SLIDES_API94225969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SLIDES_API94225969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SLIDES_API94225969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SLIDES_API94225969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SLIDES_API94225969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SLIDES_API94225969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rustic photo booth,prom photo booth,professional photo booth,touch screen photo booth,vogue booth,wedding photo booth cost,local photo booth rental,aura photo booth,wedding photo booth hire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94225969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94225969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SLIDES_API94225969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SLIDES_API94225969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SLIDES_API94225969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SLIDES_API94225969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SLIDES_API94225969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SLIDES_API94225969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SLIDES_API94225969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SLIDES_API94225969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SLIDES_API94225969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SLIDES_API94225969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94225969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94225969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94225969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94225969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SLIDES_API94225969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SLIDES_API94225969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SLIDES_API94225969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SLIDES_API94225969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https://drive.google.com/drive/folders/1amMSryS5zY0CfIHAJYqOus8IOoGsJTkf?usp=sharing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https://drive.google.com/file/d/1uUIGhdiEdWVZFg91cMGTa4xKlHyW-Cya/view?usp=sharing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https://drive.google.com/file/d/1HzVew5EkjTDQLOJiy1wWTFL_IrFo2925/view?usp=sharing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https://drive.google.com/file/d/136qwN3OvbdZTw-i9G-r0LlRsDXnRwn9L/view?usp=sharing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https://drive.google.com/file/d/1Q8nuFxZ8DPrFGFkMowcF5YrkqrQgBuyR/view?usp=sharing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https://drive.google.com/file/d/1bcRsv3dFuNS1oSLG4RDA6DOK7r1T4Tk6/view?usp=sharing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https://drive.google.com/file/d/18YIuiBebmpxP_hF49eqS_4KJ5uNWYqvL/view?usp=sharing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https://drive.google.com/file/d/1WQe_7ZoDY6hR1FJ4-CYVvKs9d2kD7WJA/view?usp=sharing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https://drive.google.com/file/d/1-G3LZ-sWeuYwMuagby6a7pLIAfU-JV2y/view?usp=sharing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https://drive.google.com/file/d/1rPLcd7wU7roMccZplGcuD-lWjUZK6WHW/view?usp=sharing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https://drive.google.com/file/d/1HTtuGij2PlzTL0Ajhtm4EpzqL7GMZz6n/view?usp=sharing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https://drive.google.com/file/d/1DopKIYGEVfZhfYQaw1RsBOE9Hi0LPVRa/view?usp=sharing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https://drive.google.com/file/d/1JfO63rG4iISj_MiuIzfSHHeON5Elqz2E/view?usp=sharing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https://drive.google.com/file/d/1o3XPdJDJPaFWgeKy9R5aYTGKlaWzrkOC/view?usp=sharing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https://drive.google.com/file/d/1gYoXKA5CQOfNNH90X0lvoHXPhrDnLsB4/view?usp=sharing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https://drive.google.com/file/d/1XXXbnv---pJFkAMViNdZ_05ktis_aUuG/view?usp=sharing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https://drive.google.com/file/d/1kBVM8TtgJZxHzmz6QWlExjPTFPIdOegO/view?usp=sharing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https://drive.google.com/file/d/1IC5WxCsnw3rzSUWlERN2Vlx1ZBuH30HK/view?usp=sharing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https://drive.google.com/file/d/1-td1qog3IItzjXIJC1hgXXzmLbiXRnmo/view?usp=sharing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https://youtu.be/hSQC0HOrpDc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https://youtu.be/UDNM4YoII1U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https://youtu.be/LsmbFgc9-7s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https://youtu.be/6mAItb4WJCo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https://youtu.be/GaGjOwIUtvg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https://youtu.be/6ssGdv8Vptk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https://youtu.be/XzhkN0fTMa8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https://youtu.be/3gilK6ejmz0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https://youtu.be/89tLGgSxuZw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https://docs.google.com/document/d/1H8uIK8OtAkzZk6UIALLZVajd67y7x2AQ3-2UHZkE9sQ/edit?usp=sharing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https://docs.google.com/document/d/1H8uIK8OtAkzZk6UIALLZVajd67y7x2AQ3-2UHZkE9sQ/pub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https://docs.google.com/document/d/1H8uIK8OtAkzZk6UIALLZVajd67y7x2AQ3-2UHZkE9sQ/view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https://docs.google.com/presentation/d/1t_TFiIxx_xgoJil7T_5g8RO40ciD2xHzyfXEn4idGug/edit?usp=sharing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https://docs.google.com/presentation/d/1t_TFiIxx_xgoJil7T_5g8RO40ciD2xHzyfXEn4idGug/pub?start=true&amp;loop=true&amp;delayms=3000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https://docs.google.com/presentation/d/1t_TFiIxx_xgoJil7T_5g8RO40ciD2xHzyfXEn4idGug/view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https://docs.google.com/document/d/1QZJyITrHOWfo7e86uhxqUEt81Gu7zgXDcHJGFZFzk3E/edit?usp=sharing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https://docs.google.com/document/d/1QZJyITrHOWfo7e86uhxqUEt81Gu7zgXDcHJGFZFzk3E/pub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https://docs.google.com/document/d/1QZJyITrHOWfo7e86uhxqUEt81Gu7zgXDcHJGFZFzk3E/view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https://docs.google.com/presentation/d/1SizbGtF9nyYHG77H-LjeNlOy9AxQgc4YYMH1P2nfuyA/edit?usp=sharing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https://docs.google.com/presentation/d/1SizbGtF9nyYHG77H-LjeNlOy9AxQgc4YYMH1P2nfuyA/pub?start=true&amp;loop=true&amp;delayms=3000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https://docs.google.com/presentation/d/1SizbGtF9nyYHG77H-LjeNlOy9AxQgc4YYMH1P2nfuyA/view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https://docs.google.com/document/d/10ts8mjv-hJFUqJ5fV4MaQj__3wku-06FPihyuhYpvLE/edit?usp=sharing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https://docs.google.com/document/d/10ts8mjv-hJFUqJ5fV4MaQj__3wku-06FPihyuhYpvLE/pub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4"/>
              </a:rPr>
              <a:t>https://docs.google.com/document/d/10ts8mjv-hJFUqJ5fV4MaQj__3wku-06FPihyuhYpvLE/view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5"/>
              </a:rPr>
              <a:t>https://docs.google.com/presentation/d/1mDqymGcbCGfUP3lockq9ov-OrqJ10wox3WqnNhi2b-E/edit?usp=sharing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6"/>
              </a:rPr>
              <a:t>https://docs.google.com/presentation/d/1mDqymGcbCGfUP3lockq9ov-OrqJ10wox3WqnNhi2b-E/pub?start=true&amp;loop=true&amp;delayms=3000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7"/>
              </a:rPr>
              <a:t>https://docs.google.com/presentation/d/1mDqymGcbCGfUP3lockq9ov-OrqJ10wox3WqnNhi2b-E/view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8"/>
              </a:rPr>
              <a:t>https://docs.google.com/document/d/1_j4A60Veo_6Ej-pRKQcbJrYU_TIKAV3hOr2oYAIEzik/edit?usp=sharing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9"/>
              </a:rPr>
              <a:t>https://docs.google.com/document/d/1_j4A60Veo_6Ej-pRKQcbJrYU_TIKAV3hOr2oYAIEzik/pub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0"/>
              </a:rPr>
              <a:t>https://docs.google.com/document/d/1_j4A60Veo_6Ej-pRKQcbJrYU_TIKAV3hOr2oYAIEzik/view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1"/>
              </a:rPr>
              <a:t>https://docs.google.com/presentation/d/13zMNKzdIK8vqwYouEwtm6bbi_d6GVlsheOi0_mY71a0/edit?usp=sharing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2"/>
              </a:rPr>
              <a:t>https://docs.google.com/presentation/d/13zMNKzdIK8vqwYouEwtm6bbi_d6GVlsheOi0_mY71a0/pub?start=true&amp;loop=true&amp;delayms=3000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3"/>
              </a:rPr>
              <a:t>https://docs.google.com/presentation/d/13zMNKzdIK8vqwYouEwtm6bbi_d6GVlsheOi0_mY71a0/view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4"/>
              </a:rPr>
              <a:t>https://docs.google.com/document/d/1fCF0TqVWR0mYfX8g0XU27SEDzFpGMlpDEho0V26O7t0/edit?usp=sharing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5"/>
              </a:rPr>
              <a:t>https://docs.google.com/document/d/1fCF0TqVWR0mYfX8g0XU27SEDzFpGMlpDEho0V26O7t0/pub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6"/>
              </a:rPr>
              <a:t>https://docs.google.com/document/d/1fCF0TqVWR0mYfX8g0XU27SEDzFpGMlpDEho0V26O7t0/view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7"/>
              </a:rPr>
              <a:t>https://docs.google.com/presentation/d/1kalnZFhz6a2NcpvHkCJUh_LCqtxkyCzXC8yOD1BmR4Y/edit?usp=sharing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8"/>
              </a:rPr>
              <a:t>https://docs.google.com/presentation/d/1kalnZFhz6a2NcpvHkCJUh_LCqtxkyCzXC8yOD1BmR4Y/pub?start=true&amp;loop=true&amp;delayms=3000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9"/>
              </a:rPr>
              <a:t>https://docs.google.com/presentation/d/1kalnZFhz6a2NcpvHkCJUh_LCqtxkyCzXC8yOD1BmR4Y/view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0"/>
              </a:rPr>
              <a:t>https://docs.google.com/document/d/1N9yVte6hT2A4vZKDL7_yYWUAxg5RL7yNEi3VHJu9s_o/edit?usp=sharing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1"/>
              </a:rPr>
              <a:t>https://docs.google.com/document/d/1N9yVte6hT2A4vZKDL7_yYWUAxg5RL7yNEi3VHJu9s_o/pub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2"/>
              </a:rPr>
              <a:t>https://docs.google.com/document/d/1N9yVte6hT2A4vZKDL7_yYWUAxg5RL7yNEi3VHJu9s_o/view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3"/>
              </a:rPr>
              <a:t>https://docs.google.com/presentation/d/1j1bEmg7W7IbroIzxrohBJKqUhFppH2Adx_-1gu8AIKc/edit?usp=sharing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4"/>
              </a:rPr>
              <a:t>https://docs.google.com/presentation/d/1j1bEmg7W7IbroIzxrohBJKqUhFppH2Adx_-1gu8AIKc/pub?start=true&amp;loop=true&amp;delayms=3000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5"/>
              </a:rPr>
              <a:t>https://docs.google.com/presentation/d/1j1bEmg7W7IbroIzxrohBJKqUhFppH2Adx_-1gu8AIKc/view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6"/>
              </a:rPr>
              <a:t>https://docs.google.com/document/d/1igoLJbbklO4fMWpr0B1PLzfyer0Qb0AlyLZVGSwgEfE/edit?usp=sharing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7"/>
              </a:rPr>
              <a:t>https://docs.google.com/document/d/1igoLJbbklO4fMWpr0B1PLzfyer0Qb0AlyLZVGSwgEfE/pub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8"/>
              </a:rPr>
              <a:t>https://docs.google.com/document/d/1igoLJbbklO4fMWpr0B1PLzfyer0Qb0AlyLZVGSwgEfE/view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9"/>
              </a:rPr>
              <a:t>https://docs.google.com/presentation/d/15k99QrMuWURBLUWLpBj2oKm_pGs-z7N3q3SjwhU4S2s/edit?usp=sharing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0"/>
              </a:rPr>
              <a:t>https://docs.google.com/presentation/d/15k99QrMuWURBLUWLpBj2oKm_pGs-z7N3q3SjwhU4S2s/pub?start=true&amp;loop=true&amp;delayms=3000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1"/>
              </a:rPr>
              <a:t>https://docs.google.com/presentation/d/15k99QrMuWURBLUWLpBj2oKm_pGs-z7N3q3SjwhU4S2s/view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2"/>
              </a:rPr>
              <a:t>https://docs.google.com/document/d/1fMX34sTgNhPZDSpJrk5uWj7Qkz4895hLHTYjj1b1Zt4/edit?usp=sharing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3"/>
              </a:rPr>
              <a:t>https://docs.google.com/document/d/1fMX34sTgNhPZDSpJrk5uWj7Qkz4895hLHTYjj1b1Zt4/pub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4"/>
              </a:rPr>
              <a:t>https://docs.google.com/document/d/1fMX34sTgNhPZDSpJrk5uWj7Qkz4895hLHTYjj1b1Zt4/view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5"/>
              </a:rPr>
              <a:t>https://docs.google.com/presentation/d/1fxAobJRCRR5Gdr0miButEEeQWUg0xQ-Qdu0ciXd3QPU/edit?usp=sharing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6"/>
              </a:rPr>
              <a:t>https://docs.google.com/presentation/d/1fxAobJRCRR5Gdr0miButEEeQWUg0xQ-Qdu0ciXd3QPU/pub?start=true&amp;loop=true&amp;delayms=3000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7"/>
              </a:rPr>
              <a:t>https://docs.google.com/presentation/d/1fxAobJRCRR5Gdr0miButEEeQWUg0xQ-Qdu0ciXd3QPU/view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8"/>
              </a:rPr>
              <a:t>https://docs.google.com/document/d/1pAl0gjLmJz-ihNJR8McuZUZIOT2FUVsGtYL2HGAlbZQ/edit?usp=sharing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9"/>
              </a:rPr>
              <a:t>https://docs.google.com/document/d/1pAl0gjLmJz-ihNJR8McuZUZIOT2FUVsGtYL2HGAlbZQ/pub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0"/>
              </a:rPr>
              <a:t>https://docs.google.com/document/d/1pAl0gjLmJz-ihNJR8McuZUZIOT2FUVsGtYL2HGAlbZQ/view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1"/>
              </a:rPr>
              <a:t>https://docs.google.com/presentation/d/1esb3jx9GzAXYelB-ahJV-oBV8UvaIWJ09tjNWWmDEWo/edit?usp=sharing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2"/>
              </a:rPr>
              <a:t>https://docs.google.com/presentation/d/1esb3jx9GzAXYelB-ahJV-oBV8UvaIWJ09tjNWWmDEWo/pub?start=true&amp;loop=true&amp;delayms=3000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3"/>
              </a:rPr>
              <a:t>https://docs.google.com/presentation/d/1esb3jx9GzAXYelB-ahJV-oBV8UvaIWJ09tjNWWmDEWo/view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SLIDES_API94225969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SLIDES_API94225969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rustic photo booth,prom photo booth,professional photo booth,touch screen photo booth,vogue booth,wedding photo booth cost,local photo booth rental,aura photo booth,wedding photo booth hire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94225969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94225969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94225969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94225969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rustic photo booth,prom photo booth,professional photo booth,touch screen photo booth,vogue booth,wedding photo booth cost,local photo booth rental,aura photo booth,wedding photo booth hire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94225969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94225969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Party Snaps Photo Booth OC | 360 Photo Booth Rental Orange County12911 Dungan Ln, Garden Grove, CA 92840562-303-9926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S_API94225969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S_API94225969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Party Snaps Photo Booth OC | 360 Photo Booth Rental Orange County12911 Dungan Ln, Garden Grove, CA 92840562-303-9926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SLIDES_API94225969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SLIDES_API94225969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94225969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94225969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SLIDES_API94225969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SLIDES_API94225969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rustic photo booth,prom photo booth,professional photo booth,touch screen photo booth,vogue booth,wedding photo booth cost,local photo booth rental,aura photo booth,wedding photo booth hire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360photoboothrentallosangeles/home" TargetMode="External"/></Relationships>
</file>

<file path=ppt/slides/_rels/slide10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presentation/d/1SizbGtF9nyYHG77H-LjeNlOy9AxQgc4YYMH1P2nfuyA/edit?usp=sharing" TargetMode="External"/><Relationship Id="rId42" Type="http://schemas.openxmlformats.org/officeDocument/2006/relationships/hyperlink" Target="https://docs.google.com/presentation/d/1SizbGtF9nyYHG77H-LjeNlOy9AxQgc4YYMH1P2nfuyA/view" TargetMode="External"/><Relationship Id="rId41" Type="http://schemas.openxmlformats.org/officeDocument/2006/relationships/hyperlink" Target="https://docs.google.com/presentation/d/1SizbGtF9nyYHG77H-LjeNlOy9AxQgc4YYMH1P2nfuyA/pub?start=true&amp;loop=true&amp;delayms=3000" TargetMode="External"/><Relationship Id="rId44" Type="http://schemas.openxmlformats.org/officeDocument/2006/relationships/hyperlink" Target="https://docs.google.com/document/d/10ts8mjv-hJFUqJ5fV4MaQj__3wku-06FPihyuhYpvLE/pub" TargetMode="External"/><Relationship Id="rId43" Type="http://schemas.openxmlformats.org/officeDocument/2006/relationships/hyperlink" Target="https://docs.google.com/document/d/10ts8mjv-hJFUqJ5fV4MaQj__3wku-06FPihyuhYpvLE/edit?usp=sharing" TargetMode="External"/><Relationship Id="rId46" Type="http://schemas.openxmlformats.org/officeDocument/2006/relationships/hyperlink" Target="https://docs.google.com/presentation/d/1mDqymGcbCGfUP3lockq9ov-OrqJ10wox3WqnNhi2b-E/edit?usp=sharing" TargetMode="External"/><Relationship Id="rId45" Type="http://schemas.openxmlformats.org/officeDocument/2006/relationships/hyperlink" Target="https://docs.google.com/document/d/10ts8mjv-hJFUqJ5fV4MaQj__3wku-06FPihyuhYpvLE/view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folders/1amMSryS5zY0CfIHAJYqOus8IOoGsJTkf?usp=sharing" TargetMode="External"/><Relationship Id="rId4" Type="http://schemas.openxmlformats.org/officeDocument/2006/relationships/hyperlink" Target="https://drive.google.com/file/d/1uUIGhdiEdWVZFg91cMGTa4xKlHyW-Cya/view?usp=sharing" TargetMode="External"/><Relationship Id="rId9" Type="http://schemas.openxmlformats.org/officeDocument/2006/relationships/hyperlink" Target="https://drive.google.com/file/d/18YIuiBebmpxP_hF49eqS_4KJ5uNWYqvL/view?usp=sharing" TargetMode="External"/><Relationship Id="rId48" Type="http://schemas.openxmlformats.org/officeDocument/2006/relationships/hyperlink" Target="https://docs.google.com/presentation/d/1mDqymGcbCGfUP3lockq9ov-OrqJ10wox3WqnNhi2b-E/view" TargetMode="External"/><Relationship Id="rId47" Type="http://schemas.openxmlformats.org/officeDocument/2006/relationships/hyperlink" Target="https://docs.google.com/presentation/d/1mDqymGcbCGfUP3lockq9ov-OrqJ10wox3WqnNhi2b-E/pub?start=true&amp;loop=true&amp;delayms=3000" TargetMode="External"/><Relationship Id="rId49" Type="http://schemas.openxmlformats.org/officeDocument/2006/relationships/hyperlink" Target="https://docs.google.com/presentation/d/1esb3jx9GzAXYelB-ahJV-oBV8UvaIWJ09tjNWWmDEWo/edit?usp=drivesdk" TargetMode="External"/><Relationship Id="rId5" Type="http://schemas.openxmlformats.org/officeDocument/2006/relationships/hyperlink" Target="https://drive.google.com/file/d/1HzVew5EkjTDQLOJiy1wWTFL_IrFo2925/view?usp=sharing" TargetMode="External"/><Relationship Id="rId6" Type="http://schemas.openxmlformats.org/officeDocument/2006/relationships/hyperlink" Target="https://drive.google.com/file/d/136qwN3OvbdZTw-i9G-r0LlRsDXnRwn9L/view?usp=sharing" TargetMode="External"/><Relationship Id="rId7" Type="http://schemas.openxmlformats.org/officeDocument/2006/relationships/hyperlink" Target="https://drive.google.com/file/d/1Q8nuFxZ8DPrFGFkMowcF5YrkqrQgBuyR/view?usp=sharing" TargetMode="External"/><Relationship Id="rId8" Type="http://schemas.openxmlformats.org/officeDocument/2006/relationships/hyperlink" Target="https://drive.google.com/file/d/1bcRsv3dFuNS1oSLG4RDA6DOK7r1T4Tk6/view?usp=sharing" TargetMode="External"/><Relationship Id="rId31" Type="http://schemas.openxmlformats.org/officeDocument/2006/relationships/hyperlink" Target="https://docs.google.com/document/d/1H8uIK8OtAkzZk6UIALLZVajd67y7x2AQ3-2UHZkE9sQ/edit?usp=sharing" TargetMode="External"/><Relationship Id="rId30" Type="http://schemas.openxmlformats.org/officeDocument/2006/relationships/hyperlink" Target="https://youtu.be/89tLGgSxuZw" TargetMode="External"/><Relationship Id="rId33" Type="http://schemas.openxmlformats.org/officeDocument/2006/relationships/hyperlink" Target="https://docs.google.com/document/d/1H8uIK8OtAkzZk6UIALLZVajd67y7x2AQ3-2UHZkE9sQ/view" TargetMode="External"/><Relationship Id="rId32" Type="http://schemas.openxmlformats.org/officeDocument/2006/relationships/hyperlink" Target="https://docs.google.com/document/d/1H8uIK8OtAkzZk6UIALLZVajd67y7x2AQ3-2UHZkE9sQ/pub" TargetMode="External"/><Relationship Id="rId35" Type="http://schemas.openxmlformats.org/officeDocument/2006/relationships/hyperlink" Target="https://docs.google.com/presentation/d/1t_TFiIxx_xgoJil7T_5g8RO40ciD2xHzyfXEn4idGug/pub?start=true&amp;loop=true&amp;delayms=3000" TargetMode="External"/><Relationship Id="rId34" Type="http://schemas.openxmlformats.org/officeDocument/2006/relationships/hyperlink" Target="https://docs.google.com/presentation/d/1t_TFiIxx_xgoJil7T_5g8RO40ciD2xHzyfXEn4idGug/edit?usp=sharing" TargetMode="External"/><Relationship Id="rId37" Type="http://schemas.openxmlformats.org/officeDocument/2006/relationships/hyperlink" Target="https://docs.google.com/document/d/1QZJyITrHOWfo7e86uhxqUEt81Gu7zgXDcHJGFZFzk3E/edit?usp=sharing" TargetMode="External"/><Relationship Id="rId36" Type="http://schemas.openxmlformats.org/officeDocument/2006/relationships/hyperlink" Target="https://docs.google.com/presentation/d/1t_TFiIxx_xgoJil7T_5g8RO40ciD2xHzyfXEn4idGug/view" TargetMode="External"/><Relationship Id="rId39" Type="http://schemas.openxmlformats.org/officeDocument/2006/relationships/hyperlink" Target="https://docs.google.com/document/d/1QZJyITrHOWfo7e86uhxqUEt81Gu7zgXDcHJGFZFzk3E/view" TargetMode="External"/><Relationship Id="rId38" Type="http://schemas.openxmlformats.org/officeDocument/2006/relationships/hyperlink" Target="https://docs.google.com/document/d/1QZJyITrHOWfo7e86uhxqUEt81Gu7zgXDcHJGFZFzk3E/pub" TargetMode="External"/><Relationship Id="rId20" Type="http://schemas.openxmlformats.org/officeDocument/2006/relationships/hyperlink" Target="https://drive.google.com/file/d/1IC5WxCsnw3rzSUWlERN2Vlx1ZBuH30HK/view?usp=sharing" TargetMode="External"/><Relationship Id="rId22" Type="http://schemas.openxmlformats.org/officeDocument/2006/relationships/hyperlink" Target="https://youtu.be/hSQC0HOrpDc" TargetMode="External"/><Relationship Id="rId21" Type="http://schemas.openxmlformats.org/officeDocument/2006/relationships/hyperlink" Target="https://drive.google.com/file/d/1-td1qog3IItzjXIJC1hgXXzmLbiXRnmo/view?usp=sharing" TargetMode="External"/><Relationship Id="rId24" Type="http://schemas.openxmlformats.org/officeDocument/2006/relationships/hyperlink" Target="https://youtu.be/LsmbFgc9-7s" TargetMode="External"/><Relationship Id="rId23" Type="http://schemas.openxmlformats.org/officeDocument/2006/relationships/hyperlink" Target="https://youtu.be/UDNM4YoII1U" TargetMode="External"/><Relationship Id="rId26" Type="http://schemas.openxmlformats.org/officeDocument/2006/relationships/hyperlink" Target="https://youtu.be/GaGjOwIUtvg" TargetMode="External"/><Relationship Id="rId25" Type="http://schemas.openxmlformats.org/officeDocument/2006/relationships/hyperlink" Target="https://youtu.be/6mAItb4WJCo" TargetMode="External"/><Relationship Id="rId28" Type="http://schemas.openxmlformats.org/officeDocument/2006/relationships/hyperlink" Target="https://youtu.be/XzhkN0fTMa8" TargetMode="External"/><Relationship Id="rId27" Type="http://schemas.openxmlformats.org/officeDocument/2006/relationships/hyperlink" Target="https://youtu.be/6ssGdv8Vptk" TargetMode="External"/><Relationship Id="rId29" Type="http://schemas.openxmlformats.org/officeDocument/2006/relationships/hyperlink" Target="https://youtu.be/3gilK6ejmz0" TargetMode="External"/><Relationship Id="rId50" Type="http://schemas.openxmlformats.org/officeDocument/2006/relationships/image" Target="../media/image9.png"/><Relationship Id="rId11" Type="http://schemas.openxmlformats.org/officeDocument/2006/relationships/hyperlink" Target="https://drive.google.com/file/d/1-G3LZ-sWeuYwMuagby6a7pLIAfU-JV2y/view?usp=sharing" TargetMode="External"/><Relationship Id="rId10" Type="http://schemas.openxmlformats.org/officeDocument/2006/relationships/hyperlink" Target="https://drive.google.com/file/d/1WQe_7ZoDY6hR1FJ4-CYVvKs9d2kD7WJA/view?usp=sharing" TargetMode="External"/><Relationship Id="rId13" Type="http://schemas.openxmlformats.org/officeDocument/2006/relationships/hyperlink" Target="https://drive.google.com/file/d/1HTtuGij2PlzTL0Ajhtm4EpzqL7GMZz6n/view?usp=sharing" TargetMode="External"/><Relationship Id="rId12" Type="http://schemas.openxmlformats.org/officeDocument/2006/relationships/hyperlink" Target="https://drive.google.com/file/d/1rPLcd7wU7roMccZplGcuD-lWjUZK6WHW/view?usp=sharing" TargetMode="External"/><Relationship Id="rId15" Type="http://schemas.openxmlformats.org/officeDocument/2006/relationships/hyperlink" Target="https://drive.google.com/file/d/1JfO63rG4iISj_MiuIzfSHHeON5Elqz2E/view?usp=sharing" TargetMode="External"/><Relationship Id="rId14" Type="http://schemas.openxmlformats.org/officeDocument/2006/relationships/hyperlink" Target="https://drive.google.com/file/d/1DopKIYGEVfZhfYQaw1RsBOE9Hi0LPVRa/view?usp=sharing" TargetMode="External"/><Relationship Id="rId17" Type="http://schemas.openxmlformats.org/officeDocument/2006/relationships/hyperlink" Target="https://drive.google.com/file/d/1gYoXKA5CQOfNNH90X0lvoHXPhrDnLsB4/view?usp=sharing" TargetMode="External"/><Relationship Id="rId16" Type="http://schemas.openxmlformats.org/officeDocument/2006/relationships/hyperlink" Target="https://drive.google.com/file/d/1o3XPdJDJPaFWgeKy9R5aYTGKlaWzrkOC/view?usp=sharing" TargetMode="External"/><Relationship Id="rId19" Type="http://schemas.openxmlformats.org/officeDocument/2006/relationships/hyperlink" Target="https://drive.google.com/file/d/1kBVM8TtgJZxHzmz6QWlExjPTFPIdOegO/view?usp=sharing" TargetMode="External"/><Relationship Id="rId18" Type="http://schemas.openxmlformats.org/officeDocument/2006/relationships/hyperlink" Target="https://drive.google.com/file/d/1XXXbnv---pJFkAMViNdZ_05ktis_aUuG/view?usp=sharing" TargetMode="External"/></Relationships>
</file>

<file path=ppt/slides/_rels/slide11.xml.rels><?xml version="1.0" encoding="UTF-8" standalone="yes"?><Relationships xmlns="http://schemas.openxmlformats.org/package/2006/relationships"><Relationship Id="rId40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_j4A60Veo_6Ej-pRKQcbJrYU_TIKAV3hOr2oYAIEzik/edit?usp=sharing" TargetMode="External"/><Relationship Id="rId4" Type="http://schemas.openxmlformats.org/officeDocument/2006/relationships/hyperlink" Target="https://docs.google.com/document/d/1_j4A60Veo_6Ej-pRKQcbJrYU_TIKAV3hOr2oYAIEzik/pub" TargetMode="External"/><Relationship Id="rId9" Type="http://schemas.openxmlformats.org/officeDocument/2006/relationships/hyperlink" Target="https://docs.google.com/document/d/1fCF0TqVWR0mYfX8g0XU27SEDzFpGMlpDEho0V26O7t0/edit?usp=sharing" TargetMode="External"/><Relationship Id="rId5" Type="http://schemas.openxmlformats.org/officeDocument/2006/relationships/hyperlink" Target="https://docs.google.com/document/d/1_j4A60Veo_6Ej-pRKQcbJrYU_TIKAV3hOr2oYAIEzik/view" TargetMode="External"/><Relationship Id="rId6" Type="http://schemas.openxmlformats.org/officeDocument/2006/relationships/hyperlink" Target="https://docs.google.com/presentation/d/13zMNKzdIK8vqwYouEwtm6bbi_d6GVlsheOi0_mY71a0/edit?usp=sharing" TargetMode="External"/><Relationship Id="rId7" Type="http://schemas.openxmlformats.org/officeDocument/2006/relationships/hyperlink" Target="https://docs.google.com/presentation/d/13zMNKzdIK8vqwYouEwtm6bbi_d6GVlsheOi0_mY71a0/pub?start=true&amp;loop=true&amp;delayms=3000" TargetMode="External"/><Relationship Id="rId8" Type="http://schemas.openxmlformats.org/officeDocument/2006/relationships/hyperlink" Target="https://docs.google.com/presentation/d/13zMNKzdIK8vqwYouEwtm6bbi_d6GVlsheOi0_mY71a0/view" TargetMode="External"/><Relationship Id="rId31" Type="http://schemas.openxmlformats.org/officeDocument/2006/relationships/hyperlink" Target="https://docs.google.com/presentation/d/1fxAobJRCRR5Gdr0miButEEeQWUg0xQ-Qdu0ciXd3QPU/pub?start=true&amp;loop=true&amp;delayms=3000" TargetMode="External"/><Relationship Id="rId30" Type="http://schemas.openxmlformats.org/officeDocument/2006/relationships/hyperlink" Target="https://docs.google.com/presentation/d/1fxAobJRCRR5Gdr0miButEEeQWUg0xQ-Qdu0ciXd3QPU/edit?usp=sharing" TargetMode="External"/><Relationship Id="rId33" Type="http://schemas.openxmlformats.org/officeDocument/2006/relationships/hyperlink" Target="https://docs.google.com/document/d/1pAl0gjLmJz-ihNJR8McuZUZIOT2FUVsGtYL2HGAlbZQ/edit?usp=sharing" TargetMode="External"/><Relationship Id="rId32" Type="http://schemas.openxmlformats.org/officeDocument/2006/relationships/hyperlink" Target="https://docs.google.com/presentation/d/1fxAobJRCRR5Gdr0miButEEeQWUg0xQ-Qdu0ciXd3QPU/view" TargetMode="External"/><Relationship Id="rId35" Type="http://schemas.openxmlformats.org/officeDocument/2006/relationships/hyperlink" Target="https://docs.google.com/document/d/1pAl0gjLmJz-ihNJR8McuZUZIOT2FUVsGtYL2HGAlbZQ/view" TargetMode="External"/><Relationship Id="rId34" Type="http://schemas.openxmlformats.org/officeDocument/2006/relationships/hyperlink" Target="https://docs.google.com/document/d/1pAl0gjLmJz-ihNJR8McuZUZIOT2FUVsGtYL2HGAlbZQ/pub" TargetMode="External"/><Relationship Id="rId37" Type="http://schemas.openxmlformats.org/officeDocument/2006/relationships/hyperlink" Target="https://docs.google.com/presentation/d/1esb3jx9GzAXYelB-ahJV-oBV8UvaIWJ09tjNWWmDEWo/pub?start=true&amp;loop=true&amp;delayms=3000" TargetMode="External"/><Relationship Id="rId36" Type="http://schemas.openxmlformats.org/officeDocument/2006/relationships/hyperlink" Target="https://docs.google.com/presentation/d/1esb3jx9GzAXYelB-ahJV-oBV8UvaIWJ09tjNWWmDEWo/edit?usp=sharing" TargetMode="External"/><Relationship Id="rId39" Type="http://schemas.openxmlformats.org/officeDocument/2006/relationships/hyperlink" Target="https://docs.google.com/presentation/d/1esb3jx9GzAXYelB-ahJV-oBV8UvaIWJ09tjNWWmDEWo/edit?usp=drivesdk" TargetMode="External"/><Relationship Id="rId38" Type="http://schemas.openxmlformats.org/officeDocument/2006/relationships/hyperlink" Target="https://docs.google.com/presentation/d/1esb3jx9GzAXYelB-ahJV-oBV8UvaIWJ09tjNWWmDEWo/view" TargetMode="External"/><Relationship Id="rId20" Type="http://schemas.openxmlformats.org/officeDocument/2006/relationships/hyperlink" Target="https://docs.google.com/presentation/d/1j1bEmg7W7IbroIzxrohBJKqUhFppH2Adx_-1gu8AIKc/view" TargetMode="External"/><Relationship Id="rId22" Type="http://schemas.openxmlformats.org/officeDocument/2006/relationships/hyperlink" Target="https://docs.google.com/document/d/1igoLJbbklO4fMWpr0B1PLzfyer0Qb0AlyLZVGSwgEfE/pub" TargetMode="External"/><Relationship Id="rId21" Type="http://schemas.openxmlformats.org/officeDocument/2006/relationships/hyperlink" Target="https://docs.google.com/document/d/1igoLJbbklO4fMWpr0B1PLzfyer0Qb0AlyLZVGSwgEfE/edit?usp=sharing" TargetMode="External"/><Relationship Id="rId24" Type="http://schemas.openxmlformats.org/officeDocument/2006/relationships/hyperlink" Target="https://docs.google.com/presentation/d/15k99QrMuWURBLUWLpBj2oKm_pGs-z7N3q3SjwhU4S2s/edit?usp=sharing" TargetMode="External"/><Relationship Id="rId23" Type="http://schemas.openxmlformats.org/officeDocument/2006/relationships/hyperlink" Target="https://docs.google.com/document/d/1igoLJbbklO4fMWpr0B1PLzfyer0Qb0AlyLZVGSwgEfE/view" TargetMode="External"/><Relationship Id="rId26" Type="http://schemas.openxmlformats.org/officeDocument/2006/relationships/hyperlink" Target="https://docs.google.com/presentation/d/15k99QrMuWURBLUWLpBj2oKm_pGs-z7N3q3SjwhU4S2s/view" TargetMode="External"/><Relationship Id="rId25" Type="http://schemas.openxmlformats.org/officeDocument/2006/relationships/hyperlink" Target="https://docs.google.com/presentation/d/15k99QrMuWURBLUWLpBj2oKm_pGs-z7N3q3SjwhU4S2s/pub?start=true&amp;loop=true&amp;delayms=3000" TargetMode="External"/><Relationship Id="rId28" Type="http://schemas.openxmlformats.org/officeDocument/2006/relationships/hyperlink" Target="https://docs.google.com/document/d/1fMX34sTgNhPZDSpJrk5uWj7Qkz4895hLHTYjj1b1Zt4/pub" TargetMode="External"/><Relationship Id="rId27" Type="http://schemas.openxmlformats.org/officeDocument/2006/relationships/hyperlink" Target="https://docs.google.com/document/d/1fMX34sTgNhPZDSpJrk5uWj7Qkz4895hLHTYjj1b1Zt4/edit?usp=sharing" TargetMode="External"/><Relationship Id="rId29" Type="http://schemas.openxmlformats.org/officeDocument/2006/relationships/hyperlink" Target="https://docs.google.com/document/d/1fMX34sTgNhPZDSpJrk5uWj7Qkz4895hLHTYjj1b1Zt4/view" TargetMode="External"/><Relationship Id="rId11" Type="http://schemas.openxmlformats.org/officeDocument/2006/relationships/hyperlink" Target="https://docs.google.com/document/d/1fCF0TqVWR0mYfX8g0XU27SEDzFpGMlpDEho0V26O7t0/view" TargetMode="External"/><Relationship Id="rId10" Type="http://schemas.openxmlformats.org/officeDocument/2006/relationships/hyperlink" Target="https://docs.google.com/document/d/1fCF0TqVWR0mYfX8g0XU27SEDzFpGMlpDEho0V26O7t0/pub" TargetMode="External"/><Relationship Id="rId13" Type="http://schemas.openxmlformats.org/officeDocument/2006/relationships/hyperlink" Target="https://docs.google.com/presentation/d/1kalnZFhz6a2NcpvHkCJUh_LCqtxkyCzXC8yOD1BmR4Y/pub?start=true&amp;loop=true&amp;delayms=3000" TargetMode="External"/><Relationship Id="rId12" Type="http://schemas.openxmlformats.org/officeDocument/2006/relationships/hyperlink" Target="https://docs.google.com/presentation/d/1kalnZFhz6a2NcpvHkCJUh_LCqtxkyCzXC8yOD1BmR4Y/edit?usp=sharing" TargetMode="External"/><Relationship Id="rId15" Type="http://schemas.openxmlformats.org/officeDocument/2006/relationships/hyperlink" Target="https://docs.google.com/document/d/1N9yVte6hT2A4vZKDL7_yYWUAxg5RL7yNEi3VHJu9s_o/edit?usp=sharing" TargetMode="External"/><Relationship Id="rId14" Type="http://schemas.openxmlformats.org/officeDocument/2006/relationships/hyperlink" Target="https://docs.google.com/presentation/d/1kalnZFhz6a2NcpvHkCJUh_LCqtxkyCzXC8yOD1BmR4Y/view" TargetMode="External"/><Relationship Id="rId17" Type="http://schemas.openxmlformats.org/officeDocument/2006/relationships/hyperlink" Target="https://docs.google.com/document/d/1N9yVte6hT2A4vZKDL7_yYWUAxg5RL7yNEi3VHJu9s_o/view" TargetMode="External"/><Relationship Id="rId16" Type="http://schemas.openxmlformats.org/officeDocument/2006/relationships/hyperlink" Target="https://docs.google.com/document/d/1N9yVte6hT2A4vZKDL7_yYWUAxg5RL7yNEi3VHJu9s_o/pub" TargetMode="External"/><Relationship Id="rId19" Type="http://schemas.openxmlformats.org/officeDocument/2006/relationships/hyperlink" Target="https://docs.google.com/presentation/d/1j1bEmg7W7IbroIzxrohBJKqUhFppH2Adx_-1gu8AIKc/pub?start=true&amp;loop=true&amp;delayms=3000" TargetMode="External"/><Relationship Id="rId18" Type="http://schemas.openxmlformats.org/officeDocument/2006/relationships/hyperlink" Target="https://docs.google.com/presentation/d/1j1bEmg7W7IbroIzxrohBJKqUhFppH2Adx_-1gu8AIKc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://www.youtube.com/watch?v=hSQC0HOrpDc" TargetMode="External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://www.youtube.com/watch?v=UDNM4YoII1U" TargetMode="External"/><Relationship Id="rId5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://www.youtube.com/watch?v=LsmbFgc9-7s" TargetMode="External"/><Relationship Id="rId5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://www.youtube.com/watch?v=6mAItb4WJCo" TargetMode="External"/><Relationship Id="rId5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://www.youtube.com/watch?v=GaGjOwIUtvg" TargetMode="External"/><Relationship Id="rId5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://www.youtube.com/watch?v=6ssGdv8Vptk" TargetMode="External"/><Relationship Id="rId5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://www.youtube.com/watch?v=XzhkN0fTMa8" TargetMode="External"/><Relationship Id="rId5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://www.youtube.com/watch?v=3gilK6ejmz0" TargetMode="External"/><Relationship Id="rId5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://www.youtube.com/watch?v=89tLGgSxuZw" TargetMode="External"/><Relationship Id="rId5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ites.google.com/view/360photoboothrentallosangeles/ho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hyperlink" Target="https://docs.google.com/presentation/d/1esb3jx9GzAXYelB-ahJV-oBV8UvaIWJ09tjNWWmDEWo/edit?usp=drivesdk" TargetMode="External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esb3jx9GzAXYelB-ahJV-oBV8UvaIWJ09tjNWWmDEWo/edit?usp=drivesdk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esb3jx9GzAXYelB-ahJV-oBV8UvaIWJ09tjNWWmDEWo/edit?usp=drivesdk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s://docs.google.com/presentation/d/1esb3jx9GzAXYelB-ahJV-oBV8UvaIWJ09tjNWWmDEWo/edit?usp=drivesdk" TargetMode="External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ites.google.com/view/360photoboothrentallosangeles/home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s://docs.google.com/presentation/d/1esb3jx9GzAXYelB-ahJV-oBV8UvaIWJ09tjNWWmDEWo/edit?usp=drivesdk" TargetMode="External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esb3jx9GzAXYelB-ahJV-oBV8UvaIWJ09tjNWWmDEWo/edit?usp=drivesdk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hire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Please visit :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"/>
              </a:rPr>
              <a:t>folder Microsoft Files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8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9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0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1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2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3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4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5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6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7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8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9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0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1"/>
              </a:rPr>
              <a:t>photo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2"/>
              </a:rPr>
              <a:t>video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3"/>
              </a:rPr>
              <a:t>video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4"/>
              </a:rPr>
              <a:t>video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5"/>
              </a:rPr>
              <a:t>video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6"/>
              </a:rPr>
              <a:t>video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7"/>
              </a:rPr>
              <a:t>video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8"/>
              </a:rPr>
              <a:t>video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9"/>
              </a:rPr>
              <a:t>video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0"/>
              </a:rPr>
              <a:t>video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1"/>
              </a:rPr>
              <a:t>document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2"/>
              </a:rPr>
              <a:t>document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3"/>
              </a:rPr>
              <a:t>document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4"/>
              </a:rPr>
              <a:t>presentation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5"/>
              </a:rPr>
              <a:t>presentation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6"/>
              </a:rPr>
              <a:t>presentation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7"/>
              </a:rPr>
              <a:t>document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8"/>
              </a:rPr>
              <a:t>document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9"/>
              </a:rPr>
              <a:t>document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0"/>
              </a:rPr>
              <a:t>presentation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1"/>
              </a:rPr>
              <a:t>presentation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2"/>
              </a:rPr>
              <a:t>presentation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3"/>
              </a:rPr>
              <a:t>document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4"/>
              </a:rPr>
              <a:t>document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5"/>
              </a:rPr>
              <a:t>document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6"/>
              </a:rPr>
              <a:t>presentation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7"/>
              </a:rPr>
              <a:t>presentation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8"/>
              </a:rPr>
              <a:t>presentation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wedding photo booth hire" id="113" name="Google Shape;113;p22" title="wedding photo booth hire">
            <a:hlinkClick r:id="rId49"/>
          </p:cNvPr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"/>
              </a:rPr>
              <a:t>document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document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document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presentation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presentation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8"/>
              </a:rPr>
              <a:t>presentation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9"/>
              </a:rPr>
              <a:t>document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0"/>
              </a:rPr>
              <a:t>document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1"/>
              </a:rPr>
              <a:t>document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2"/>
              </a:rPr>
              <a:t>presentation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3"/>
              </a:rPr>
              <a:t>presentation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4"/>
              </a:rPr>
              <a:t>presentation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5"/>
              </a:rPr>
              <a:t>document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6"/>
              </a:rPr>
              <a:t>document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7"/>
              </a:rPr>
              <a:t>document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8"/>
              </a:rPr>
              <a:t>presentation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9"/>
              </a:rPr>
              <a:t>presentation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0"/>
              </a:rPr>
              <a:t>presentation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1"/>
              </a:rPr>
              <a:t>document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2"/>
              </a:rPr>
              <a:t>document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3"/>
              </a:rPr>
              <a:t>document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4"/>
              </a:rPr>
              <a:t>presentation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5"/>
              </a:rPr>
              <a:t>presentation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6"/>
              </a:rPr>
              <a:t>presentation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7"/>
              </a:rPr>
              <a:t>document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8"/>
              </a:rPr>
              <a:t>document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9"/>
              </a:rPr>
              <a:t>document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0"/>
              </a:rPr>
              <a:t>presentation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1"/>
              </a:rPr>
              <a:t>presentation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2"/>
              </a:rPr>
              <a:t>presentation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3"/>
              </a:rPr>
              <a:t>document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4"/>
              </a:rPr>
              <a:t>document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5"/>
              </a:rPr>
              <a:t>document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6"/>
              </a:rPr>
              <a:t>presentation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7"/>
              </a:rPr>
              <a:t>presentation pub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8"/>
              </a:rPr>
              <a:t>presentation view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wedding photo booth hire" id="121" name="Google Shape;121;p23" title="wedding photo booth hire">
            <a:hlinkClick r:id="rId39"/>
          </p:cNvPr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Videos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videos we recommend watching!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  <p:pic>
        <p:nvPicPr>
          <p:cNvPr id="134" name="Google Shape;134;p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  <p:pic>
        <p:nvPicPr>
          <p:cNvPr id="140" name="Google Shape;140;p2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  <p:pic>
        <p:nvPicPr>
          <p:cNvPr id="146" name="Google Shape;146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  <p:pic>
        <p:nvPicPr>
          <p:cNvPr id="152" name="Google Shape;152;p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  <p:pic>
        <p:nvPicPr>
          <p:cNvPr id="158" name="Google Shape;158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  <p:pic>
        <p:nvPicPr>
          <p:cNvPr id="164" name="Google Shape;164;p3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  <p:pic>
        <p:nvPicPr>
          <p:cNvPr id="170" name="Google Shape;170;p3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hire" id="60" name="Google Shape;60;p14" title="wedding photo booth h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  <p:pic>
        <p:nvPicPr>
          <p:cNvPr id="176" name="Google Shape;176;p3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  <p:pic>
        <p:nvPicPr>
          <p:cNvPr id="182" name="Google Shape;182;p3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hire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hire" id="65" name="Google Shape;65;p15" title="wedding photo booth h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hire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Photo booths have certainly come a long way, and event organizers can now expect something a lot different from the experience they would have with a small photo kiosk. Contemporary events now have open-air photo experiences that are open rather than closed.  	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 sz="1000"/>
          </a:p>
        </p:txBody>
      </p:sp>
      <p:pic>
        <p:nvPicPr>
          <p:cNvPr descr="wedding photo booth hire" id="72" name="Google Shape;72;p16" title="wedding photo booth hir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Contact Information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Party Snaps Photo Booth OC | 360 Photo Booth Rental Orange County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12911 Dungan Ln, Garden Grove, CA 92840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562-303-9926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descr="wedding photo booth hire" id="79" name="Google Shape;79;p17" title="wedding photo booth h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More info about us: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rustic photo booth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prom photo booth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professional photo booth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touch screen photo booth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vogue booth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wedding photo booth cost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local photo booth rental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aura photo booth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wedding photo booth hire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descr="wedding photo booth hire" id="86" name="Google Shape;86;p18" title="wedding photo booth h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 booths have certainly come a long way, and event organizers can now expect something a lot different from the experience they would have with a small photo kiosk. Contemporary events now have open-air photo experiences that are open rather than closed.   &#10;" id="91" name="Google Shape;91;p19" title="wedding photo booth h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666750"/>
            <a:ext cx="5715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dding photo booth hire" id="92" name="Google Shape;92;p19" title="wedding photo booth hire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 booths have certainly come a long way, and event organizers can now expect something a lot different from the experience they would have with a small photo kiosk. Contemporary events now have open-air photo experiences that are open rather than closed.   &#10;" id="97" name="Google Shape;97;p20" title="wedding photo booth h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dding photo booth hire" id="98" name="Google Shape;98;p20" title="wedding photo booth hire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Links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recommended resources</a:t>
            </a:r>
            <a:endParaRPr/>
          </a:p>
        </p:txBody>
      </p:sp>
      <p:pic>
        <p:nvPicPr>
          <p:cNvPr descr="wedding photo booth hire" id="105" name="Google Shape;105;p21" title="wedding photo booth h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