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fNT-x_G9eMl8nKClp3ES_yUnDGjIHPdoGw8xqHqM7jo/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fNT-x_G9eMl8nKClp3ES_yUnDGjIHPdoGw8xqHqM7jo/view" TargetMode="External"/><Relationship Id="rId23" Type="http://schemas.openxmlformats.org/officeDocument/2006/relationships/hyperlink" Target="https://docs.google.com/document/d/1fNT-x_G9eMl8nKClp3ES_yUnDGjIHPdoGw8xqHqM7jo/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laguna-beach-photo-booths" TargetMode="External"/><Relationship Id="rId3" Type="http://schemas.openxmlformats.org/officeDocument/2006/relationships/hyperlink" Target="https://drive.google.com/drive/folders/17dZyz-2IB3c3cQGrRNT7dfrfke_wODYf?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Qa7FMznD9zaxUSFsAy4URBvZ5p0r929h-5DakXMjUjU/pub?start=true&amp;loop=true&amp;delayms=3000" TargetMode="External"/><Relationship Id="rId25" Type="http://schemas.openxmlformats.org/officeDocument/2006/relationships/hyperlink" Target="https://docs.google.com/presentation/d/1Qa7FMznD9zaxUSFsAy4URBvZ5p0r929h-5DakXMjUjU/edit?usp=sharing" TargetMode="External"/><Relationship Id="rId28" Type="http://schemas.openxmlformats.org/officeDocument/2006/relationships/hyperlink" Target="https://docs.google.com/presentation/d/1Qa7FMznD9zaxUSFsAy4URBvZ5p0r929h-5DakXMjUjU/htmlpresent" TargetMode="External"/><Relationship Id="rId27" Type="http://schemas.openxmlformats.org/officeDocument/2006/relationships/hyperlink" Target="https://docs.google.com/presentation/d/1Qa7FMznD9zaxUSFsAy4URBvZ5p0r929h-5DakXMjUjU/view" TargetMode="External"/><Relationship Id="rId5" Type="http://schemas.openxmlformats.org/officeDocument/2006/relationships/hyperlink" Target="https://drive.google.com/drive/folders/1etGSF-4yW9nn7ko4dvPwgmIklbigU9Sb?usp=sharing" TargetMode="External"/><Relationship Id="rId6" Type="http://schemas.openxmlformats.org/officeDocument/2006/relationships/hyperlink" Target="https://drive.google.com/drive/folders/1iiTDJ_5T0c44wqcVhOhemQC6ZCgEfDED?usp=sharing" TargetMode="External"/><Relationship Id="rId7" Type="http://schemas.openxmlformats.org/officeDocument/2006/relationships/hyperlink" Target="https://drive.google.com/drive/folders/1piMaDcIwvSv43o4yKHLGlfWcyYS8Ybxp?usp=sharing" TargetMode="External"/><Relationship Id="rId8" Type="http://schemas.openxmlformats.org/officeDocument/2006/relationships/hyperlink" Target="https://drive.google.com/drive/folders/1myfTvKOe4oIZVCZ_oMgnLxnxxCWPRal0?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OD9zN1wB8aiXQFM8vIbJAaGBKvfftcAdfJ19YACzoto/edit?usp=sharing" TargetMode="External"/><Relationship Id="rId12" Type="http://schemas.openxmlformats.org/officeDocument/2006/relationships/hyperlink" Target="https://drive.google.com/file/d/185JIya45ZDx49mM-31eHnbQqF61LPorv/view?usp=sharing" TargetMode="External"/><Relationship Id="rId15" Type="http://schemas.openxmlformats.org/officeDocument/2006/relationships/hyperlink" Target="https://docs.google.com/spreadsheets/d/1OD9zN1wB8aiXQFM8vIbJAaGBKvfftcAdfJ19YACzoto/pubhtml" TargetMode="External"/><Relationship Id="rId14" Type="http://schemas.openxmlformats.org/officeDocument/2006/relationships/hyperlink" Target="https://docs.google.com/spreadsheet/pub?key=1OD9zN1wB8aiXQFM8vIbJAaGBKvfftcAdfJ19YACzoto" TargetMode="External"/><Relationship Id="rId17" Type="http://schemas.openxmlformats.org/officeDocument/2006/relationships/hyperlink" Target="https://docs.google.com/spreadsheets/d/1OD9zN1wB8aiXQFM8vIbJAaGBKvfftcAdfJ19YACzoto/view" TargetMode="External"/><Relationship Id="rId16" Type="http://schemas.openxmlformats.org/officeDocument/2006/relationships/hyperlink" Target="https://docs.google.com/spreadsheets/d/1OD9zN1wB8aiXQFM8vIbJAaGBKvfftcAdfJ19YACzoto/pub" TargetMode="External"/><Relationship Id="rId19" Type="http://schemas.openxmlformats.org/officeDocument/2006/relationships/hyperlink" Target="https://docs.google.com/drawings/d/1-hd3rKmlhyJz-_IPonqhTDS_9U3MQjmYGm8PVj_IRAM/edit?usp=sharing" TargetMode="External"/><Relationship Id="rId18" Type="http://schemas.openxmlformats.org/officeDocument/2006/relationships/hyperlink" Target="https://docs.google.com/forms/d/1Zc0dJsT77V2al-RIQznV91Njdk4H67kb064q0KJJYyE/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fNT-x_G9eMl8nKClp3ES_yUnDGjIHPdoGw8xqHqM7jo/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fNT-x_G9eMl8nKClp3ES_yUnDGjIHPdoGw8xqHqM7jo/view" TargetMode="External"/><Relationship Id="rId23" Type="http://schemas.openxmlformats.org/officeDocument/2006/relationships/hyperlink" Target="https://docs.google.com/document/d/1fNT-x_G9eMl8nKClp3ES_yUnDGjIHPdoGw8xqHqM7jo/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laguna-beach-photo-booths" TargetMode="External"/><Relationship Id="rId3" Type="http://schemas.openxmlformats.org/officeDocument/2006/relationships/hyperlink" Target="https://drive.google.com/drive/folders/17dZyz-2IB3c3cQGrRNT7dfrfke_wODYf?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Qa7FMznD9zaxUSFsAy4URBvZ5p0r929h-5DakXMjUjU/pub?start=true&amp;loop=true&amp;delayms=3000" TargetMode="External"/><Relationship Id="rId25" Type="http://schemas.openxmlformats.org/officeDocument/2006/relationships/hyperlink" Target="https://docs.google.com/presentation/d/1Qa7FMznD9zaxUSFsAy4URBvZ5p0r929h-5DakXMjUjU/edit?usp=sharing" TargetMode="External"/><Relationship Id="rId28" Type="http://schemas.openxmlformats.org/officeDocument/2006/relationships/hyperlink" Target="https://docs.google.com/presentation/d/1Qa7FMznD9zaxUSFsAy4URBvZ5p0r929h-5DakXMjUjU/htmlpresent" TargetMode="External"/><Relationship Id="rId27" Type="http://schemas.openxmlformats.org/officeDocument/2006/relationships/hyperlink" Target="https://docs.google.com/presentation/d/1Qa7FMznD9zaxUSFsAy4URBvZ5p0r929h-5DakXMjUjU/view" TargetMode="External"/><Relationship Id="rId5" Type="http://schemas.openxmlformats.org/officeDocument/2006/relationships/hyperlink" Target="https://drive.google.com/drive/folders/1etGSF-4yW9nn7ko4dvPwgmIklbigU9Sb?usp=sharing" TargetMode="External"/><Relationship Id="rId6" Type="http://schemas.openxmlformats.org/officeDocument/2006/relationships/hyperlink" Target="https://drive.google.com/drive/folders/1iiTDJ_5T0c44wqcVhOhemQC6ZCgEfDED?usp=sharing" TargetMode="External"/><Relationship Id="rId7" Type="http://schemas.openxmlformats.org/officeDocument/2006/relationships/hyperlink" Target="https://drive.google.com/drive/folders/1piMaDcIwvSv43o4yKHLGlfWcyYS8Ybxp?usp=sharing" TargetMode="External"/><Relationship Id="rId8" Type="http://schemas.openxmlformats.org/officeDocument/2006/relationships/hyperlink" Target="https://drive.google.com/drive/folders/1myfTvKOe4oIZVCZ_oMgnLxnxxCWPRal0?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OD9zN1wB8aiXQFM8vIbJAaGBKvfftcAdfJ19YACzoto/edit?usp=sharing" TargetMode="External"/><Relationship Id="rId12" Type="http://schemas.openxmlformats.org/officeDocument/2006/relationships/hyperlink" Target="https://drive.google.com/file/d/185JIya45ZDx49mM-31eHnbQqF61LPorv/view?usp=sharing" TargetMode="External"/><Relationship Id="rId15" Type="http://schemas.openxmlformats.org/officeDocument/2006/relationships/hyperlink" Target="https://docs.google.com/spreadsheets/d/1OD9zN1wB8aiXQFM8vIbJAaGBKvfftcAdfJ19YACzoto/pubhtml" TargetMode="External"/><Relationship Id="rId14" Type="http://schemas.openxmlformats.org/officeDocument/2006/relationships/hyperlink" Target="https://docs.google.com/spreadsheet/pub?key=1OD9zN1wB8aiXQFM8vIbJAaGBKvfftcAdfJ19YACzoto" TargetMode="External"/><Relationship Id="rId17" Type="http://schemas.openxmlformats.org/officeDocument/2006/relationships/hyperlink" Target="https://docs.google.com/spreadsheets/d/1OD9zN1wB8aiXQFM8vIbJAaGBKvfftcAdfJ19YACzoto/view" TargetMode="External"/><Relationship Id="rId16" Type="http://schemas.openxmlformats.org/officeDocument/2006/relationships/hyperlink" Target="https://docs.google.com/spreadsheets/d/1OD9zN1wB8aiXQFM8vIbJAaGBKvfftcAdfJ19YACzoto/pub" TargetMode="External"/><Relationship Id="rId19" Type="http://schemas.openxmlformats.org/officeDocument/2006/relationships/hyperlink" Target="https://docs.google.com/drawings/d/1-hd3rKmlhyJz-_IPonqhTDS_9U3MQjmYGm8PVj_IRAM/edit?usp=sharing" TargetMode="External"/><Relationship Id="rId18" Type="http://schemas.openxmlformats.org/officeDocument/2006/relationships/hyperlink" Target="https://docs.google.com/forms/d/1Zc0dJsT77V2al-RIQznV91Njdk4H67kb064q0KJJYyE/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72911339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72911339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https://sites.google.com/view/photoboothrentalslagunabeach/laguna-beach-photo-booths</a:t>
            </a:r>
            <a:endParaRPr sz="1000"/>
          </a:p>
          <a:p>
            <a:pPr indent="0" lvl="0" marL="0" rtl="0" algn="l">
              <a:spcBef>
                <a:spcPts val="0"/>
              </a:spcBef>
              <a:spcAft>
                <a:spcPts val="0"/>
              </a:spcAft>
              <a:buNone/>
            </a:pPr>
            <a:r>
              <a:rPr lang="en" sz="1000" u="sng">
                <a:solidFill>
                  <a:schemeClr val="hlink"/>
                </a:solidFill>
                <a:hlinkClick r:id="rId3"/>
              </a:rPr>
              <a:t>https://drive.google.com/drive/folders/17dZyz-2IB3c3cQGrRNT7dfrfke_wODYf?usp=sharing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https://drive.google.com/drive/folders/1etGSF-4yW9nn7ko4dvPwgmIklbigU9Sb?usp=sharing</a:t>
            </a:r>
            <a:endParaRPr sz="1000"/>
          </a:p>
          <a:p>
            <a:pPr indent="0" lvl="0" marL="0" rtl="0" algn="l">
              <a:spcBef>
                <a:spcPts val="0"/>
              </a:spcBef>
              <a:spcAft>
                <a:spcPts val="0"/>
              </a:spcAft>
              <a:buNone/>
            </a:pPr>
            <a:r>
              <a:rPr lang="en" sz="1000" u="sng">
                <a:solidFill>
                  <a:schemeClr val="hlink"/>
                </a:solidFill>
                <a:hlinkClick r:id="rId6"/>
              </a:rPr>
              <a:t>https://drive.google.com/drive/folders/1iiTDJ_5T0c44wqcVhOhemQC6ZCgEfDED?usp=sharing</a:t>
            </a:r>
            <a:endParaRPr sz="1000"/>
          </a:p>
          <a:p>
            <a:pPr indent="0" lvl="0" marL="0" rtl="0" algn="l">
              <a:spcBef>
                <a:spcPts val="0"/>
              </a:spcBef>
              <a:spcAft>
                <a:spcPts val="0"/>
              </a:spcAft>
              <a:buNone/>
            </a:pPr>
            <a:r>
              <a:rPr lang="en" sz="1000" u="sng">
                <a:solidFill>
                  <a:schemeClr val="hlink"/>
                </a:solidFill>
                <a:hlinkClick r:id="rId7"/>
              </a:rPr>
              <a:t>https://drive.google.com/drive/folders/1piMaDcIwvSv43o4yKHLGlfWcyYS8Ybxp?usp=sharing</a:t>
            </a:r>
            <a:endParaRPr sz="1000"/>
          </a:p>
          <a:p>
            <a:pPr indent="0" lvl="0" marL="0" rtl="0" algn="l">
              <a:spcBef>
                <a:spcPts val="0"/>
              </a:spcBef>
              <a:spcAft>
                <a:spcPts val="0"/>
              </a:spcAft>
              <a:buNone/>
            </a:pPr>
            <a:r>
              <a:rPr lang="en" sz="1000" u="sng">
                <a:solidFill>
                  <a:schemeClr val="hlink"/>
                </a:solidFill>
                <a:hlinkClick r:id="rId8"/>
              </a:rPr>
              <a:t>https://drive.google.com/drive/folders/1myfTvKOe4oIZVCZ_oMgnLxnxxCWPRal0?usp=sharing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https://drive.google.com/file/d/185JIya45ZDx49mM-31eHnbQqF61LPorv/view?usp=sharing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https://docs.google.com/spreadsheets/d/1OD9zN1wB8aiXQFM8vIbJAaGBKvfftcAdfJ19YACzoto/edit?usp=sharing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https://docs.google.com/spreadsheet/pub?key=1OD9zN1wB8aiXQFM8vIbJAaGBKvfftcAdfJ19YACzoto</a:t>
            </a:r>
            <a:endParaRPr sz="1000"/>
          </a:p>
          <a:p>
            <a:pPr indent="0" lvl="0" marL="0" rtl="0" algn="l">
              <a:spcBef>
                <a:spcPts val="0"/>
              </a:spcBef>
              <a:spcAft>
                <a:spcPts val="0"/>
              </a:spcAft>
              <a:buNone/>
            </a:pPr>
            <a:r>
              <a:rPr lang="en" sz="1000" u="sng">
                <a:solidFill>
                  <a:schemeClr val="hlink"/>
                </a:solidFill>
                <a:hlinkClick r:id="rId15"/>
              </a:rPr>
              <a:t>https://docs.google.com/spreadsheets/d/1OD9zN1wB8aiXQFM8vIbJAaGBKvfftcAdfJ19YACzoto/pubhtml</a:t>
            </a:r>
            <a:endParaRPr sz="1000"/>
          </a:p>
          <a:p>
            <a:pPr indent="0" lvl="0" marL="0" rtl="0" algn="l">
              <a:spcBef>
                <a:spcPts val="0"/>
              </a:spcBef>
              <a:spcAft>
                <a:spcPts val="0"/>
              </a:spcAft>
              <a:buNone/>
            </a:pPr>
            <a:r>
              <a:rPr lang="en" sz="1000" u="sng">
                <a:solidFill>
                  <a:schemeClr val="hlink"/>
                </a:solidFill>
                <a:hlinkClick r:id="rId16"/>
              </a:rPr>
              <a:t>https://docs.google.com/spreadsheets/d/1OD9zN1wB8aiXQFM8vIbJAaGBKvfftcAdfJ19YACzoto/pub</a:t>
            </a:r>
            <a:endParaRPr sz="1000"/>
          </a:p>
          <a:p>
            <a:pPr indent="0" lvl="0" marL="0" rtl="0" algn="l">
              <a:spcBef>
                <a:spcPts val="0"/>
              </a:spcBef>
              <a:spcAft>
                <a:spcPts val="0"/>
              </a:spcAft>
              <a:buNone/>
            </a:pPr>
            <a:r>
              <a:rPr lang="en" sz="1000" u="sng">
                <a:solidFill>
                  <a:schemeClr val="hlink"/>
                </a:solidFill>
                <a:hlinkClick r:id="rId17"/>
              </a:rPr>
              <a:t>https://docs.google.com/spreadsheets/d/1OD9zN1wB8aiXQFM8vIbJAaGBKvfftcAdfJ19YACzoto/view</a:t>
            </a:r>
            <a:endParaRPr sz="1000"/>
          </a:p>
          <a:p>
            <a:pPr indent="0" lvl="0" marL="0" rtl="0" algn="l">
              <a:spcBef>
                <a:spcPts val="0"/>
              </a:spcBef>
              <a:spcAft>
                <a:spcPts val="0"/>
              </a:spcAft>
              <a:buNone/>
            </a:pPr>
            <a:r>
              <a:rPr lang="en" sz="1000" u="sng">
                <a:solidFill>
                  <a:schemeClr val="hlink"/>
                </a:solidFill>
                <a:hlinkClick r:id="rId18"/>
              </a:rPr>
              <a:t>https://docs.google.com/forms/d/1Zc0dJsT77V2al-RIQznV91Njdk4H67kb064q0KJJYyE/edit?usp=sharing</a:t>
            </a:r>
            <a:endParaRPr sz="1000"/>
          </a:p>
          <a:p>
            <a:pPr indent="0" lvl="0" marL="0" rtl="0" algn="l">
              <a:spcBef>
                <a:spcPts val="0"/>
              </a:spcBef>
              <a:spcAft>
                <a:spcPts val="0"/>
              </a:spcAft>
              <a:buNone/>
            </a:pPr>
            <a:r>
              <a:rPr lang="en" sz="1000" u="sng">
                <a:solidFill>
                  <a:schemeClr val="hlink"/>
                </a:solidFill>
                <a:hlinkClick r:id="rId19"/>
              </a:rPr>
              <a:t>https://docs.google.com/drawings/d/1-hd3rKmlhyJz-_IPonqhTDS_9U3MQjmYGm8PVj_IRAM/edit?usp=sharing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https://docs.google.com/document/d/1fNT-x_G9eMl8nKClp3ES_yUnDGjIHPdoGw8xqHqM7jo/edit?usp=sharing</a:t>
            </a:r>
            <a:endParaRPr sz="1000"/>
          </a:p>
          <a:p>
            <a:pPr indent="0" lvl="0" marL="0" rtl="0" algn="l">
              <a:spcBef>
                <a:spcPts val="0"/>
              </a:spcBef>
              <a:spcAft>
                <a:spcPts val="0"/>
              </a:spcAft>
              <a:buNone/>
            </a:pPr>
            <a:r>
              <a:rPr lang="en" sz="1000" u="sng">
                <a:solidFill>
                  <a:schemeClr val="hlink"/>
                </a:solidFill>
                <a:hlinkClick r:id="rId23"/>
              </a:rPr>
              <a:t>https://docs.google.com/document/d/1fNT-x_G9eMl8nKClp3ES_yUnDGjIHPdoGw8xqHqM7jo/pub</a:t>
            </a:r>
            <a:endParaRPr sz="1000"/>
          </a:p>
          <a:p>
            <a:pPr indent="0" lvl="0" marL="0" rtl="0" algn="l">
              <a:spcBef>
                <a:spcPts val="0"/>
              </a:spcBef>
              <a:spcAft>
                <a:spcPts val="0"/>
              </a:spcAft>
              <a:buNone/>
            </a:pPr>
            <a:r>
              <a:rPr lang="en" sz="1000" u="sng">
                <a:solidFill>
                  <a:schemeClr val="hlink"/>
                </a:solidFill>
                <a:hlinkClick r:id="rId24"/>
              </a:rPr>
              <a:t>https://docs.google.com/document/d/1fNT-x_G9eMl8nKClp3ES_yUnDGjIHPdoGw8xqHqM7jo/view</a:t>
            </a:r>
            <a:endParaRPr sz="1000"/>
          </a:p>
          <a:p>
            <a:pPr indent="0" lvl="0" marL="0" rtl="0" algn="l">
              <a:spcBef>
                <a:spcPts val="0"/>
              </a:spcBef>
              <a:spcAft>
                <a:spcPts val="0"/>
              </a:spcAft>
              <a:buNone/>
            </a:pPr>
            <a:r>
              <a:rPr lang="en" sz="1000" u="sng">
                <a:solidFill>
                  <a:schemeClr val="hlink"/>
                </a:solidFill>
                <a:hlinkClick r:id="rId25"/>
              </a:rPr>
              <a:t>https://docs.google.com/presentation/d/1Qa7FMznD9zaxUSFsAy4URBvZ5p0r929h-5DakXMjUjU/edit?usp=sharing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https://docs.google.com/presentation/d/1Qa7FMznD9zaxUSFsAy4URBvZ5p0r929h-5DakXMjUjU/pub?start=true&amp;loop=true&amp;delayms=3000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https://docs.google.com/presentation/d/1Qa7FMznD9zaxUSFsAy4URBvZ5p0r929h-5DakXMjUjU/view</a:t>
            </a:r>
            <a:endParaRPr sz="1000"/>
          </a:p>
          <a:p>
            <a:pPr indent="0" lvl="0" marL="0" rtl="0" algn="l">
              <a:spcBef>
                <a:spcPts val="0"/>
              </a:spcBef>
              <a:spcAft>
                <a:spcPts val="0"/>
              </a:spcAft>
              <a:buNone/>
            </a:pPr>
            <a:r>
              <a:rPr lang="en" sz="1000" u="sng">
                <a:solidFill>
                  <a:schemeClr val="hlink"/>
                </a:solidFill>
                <a:hlinkClick r:id="rId28"/>
              </a:rPr>
              <a:t>https://docs.google.com/presentation/d/1Qa7FMznD9zaxUSFsAy4URBvZ5p0r929h-5DakXMjUjU/htmlpresent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72911339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72911339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72911339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72911339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rentals in Laguna Beach</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729113395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72911339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729113395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72911339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rentals in Laguna Beach</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729113395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729113395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729113395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729113395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72911339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729113395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72911339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72911339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729113395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72911339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https://sites.google.com/view/photoboothrentalslagunabeach/laguna-beach-photo-booths</a:t>
            </a:r>
            <a:endParaRPr sz="1000"/>
          </a:p>
          <a:p>
            <a:pPr indent="0" lvl="0" marL="0" rtl="0" algn="l">
              <a:spcBef>
                <a:spcPts val="0"/>
              </a:spcBef>
              <a:spcAft>
                <a:spcPts val="0"/>
              </a:spcAft>
              <a:buNone/>
            </a:pPr>
            <a:r>
              <a:rPr lang="en" sz="1000" u="sng">
                <a:solidFill>
                  <a:schemeClr val="hlink"/>
                </a:solidFill>
                <a:hlinkClick r:id="rId3"/>
              </a:rPr>
              <a:t>https://drive.google.com/drive/folders/17dZyz-2IB3c3cQGrRNT7dfrfke_wODYf?usp=sharing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https://drive.google.com/drive/folders/1etGSF-4yW9nn7ko4dvPwgmIklbigU9Sb?usp=sharing</a:t>
            </a:r>
            <a:endParaRPr sz="1000"/>
          </a:p>
          <a:p>
            <a:pPr indent="0" lvl="0" marL="0" rtl="0" algn="l">
              <a:spcBef>
                <a:spcPts val="0"/>
              </a:spcBef>
              <a:spcAft>
                <a:spcPts val="0"/>
              </a:spcAft>
              <a:buNone/>
            </a:pPr>
            <a:r>
              <a:rPr lang="en" sz="1000" u="sng">
                <a:solidFill>
                  <a:schemeClr val="hlink"/>
                </a:solidFill>
                <a:hlinkClick r:id="rId6"/>
              </a:rPr>
              <a:t>https://drive.google.com/drive/folders/1iiTDJ_5T0c44wqcVhOhemQC6ZCgEfDED?usp=sharing</a:t>
            </a:r>
            <a:endParaRPr sz="1000"/>
          </a:p>
          <a:p>
            <a:pPr indent="0" lvl="0" marL="0" rtl="0" algn="l">
              <a:spcBef>
                <a:spcPts val="0"/>
              </a:spcBef>
              <a:spcAft>
                <a:spcPts val="0"/>
              </a:spcAft>
              <a:buNone/>
            </a:pPr>
            <a:r>
              <a:rPr lang="en" sz="1000" u="sng">
                <a:solidFill>
                  <a:schemeClr val="hlink"/>
                </a:solidFill>
                <a:hlinkClick r:id="rId7"/>
              </a:rPr>
              <a:t>https://drive.google.com/drive/folders/1piMaDcIwvSv43o4yKHLGlfWcyYS8Ybxp?usp=sharing</a:t>
            </a:r>
            <a:endParaRPr sz="1000"/>
          </a:p>
          <a:p>
            <a:pPr indent="0" lvl="0" marL="0" rtl="0" algn="l">
              <a:spcBef>
                <a:spcPts val="0"/>
              </a:spcBef>
              <a:spcAft>
                <a:spcPts val="0"/>
              </a:spcAft>
              <a:buNone/>
            </a:pPr>
            <a:r>
              <a:rPr lang="en" sz="1000" u="sng">
                <a:solidFill>
                  <a:schemeClr val="hlink"/>
                </a:solidFill>
                <a:hlinkClick r:id="rId8"/>
              </a:rPr>
              <a:t>https://drive.google.com/drive/folders/1myfTvKOe4oIZVCZ_oMgnLxnxxCWPRal0?usp=sharing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https://drive.google.com/file/d/185JIya45ZDx49mM-31eHnbQqF61LPorv/view?usp=sharing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https://docs.google.com/spreadsheets/d/1OD9zN1wB8aiXQFM8vIbJAaGBKvfftcAdfJ19YACzoto/edit?usp=sharing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https://docs.google.com/spreadsheet/pub?key=1OD9zN1wB8aiXQFM8vIbJAaGBKvfftcAdfJ19YACzoto</a:t>
            </a:r>
            <a:endParaRPr sz="1000"/>
          </a:p>
          <a:p>
            <a:pPr indent="0" lvl="0" marL="0" rtl="0" algn="l">
              <a:spcBef>
                <a:spcPts val="0"/>
              </a:spcBef>
              <a:spcAft>
                <a:spcPts val="0"/>
              </a:spcAft>
              <a:buNone/>
            </a:pPr>
            <a:r>
              <a:rPr lang="en" sz="1000" u="sng">
                <a:solidFill>
                  <a:schemeClr val="hlink"/>
                </a:solidFill>
                <a:hlinkClick r:id="rId15"/>
              </a:rPr>
              <a:t>https://docs.google.com/spreadsheets/d/1OD9zN1wB8aiXQFM8vIbJAaGBKvfftcAdfJ19YACzoto/pubhtml</a:t>
            </a:r>
            <a:endParaRPr sz="1000"/>
          </a:p>
          <a:p>
            <a:pPr indent="0" lvl="0" marL="0" rtl="0" algn="l">
              <a:spcBef>
                <a:spcPts val="0"/>
              </a:spcBef>
              <a:spcAft>
                <a:spcPts val="0"/>
              </a:spcAft>
              <a:buNone/>
            </a:pPr>
            <a:r>
              <a:rPr lang="en" sz="1000" u="sng">
                <a:solidFill>
                  <a:schemeClr val="hlink"/>
                </a:solidFill>
                <a:hlinkClick r:id="rId16"/>
              </a:rPr>
              <a:t>https://docs.google.com/spreadsheets/d/1OD9zN1wB8aiXQFM8vIbJAaGBKvfftcAdfJ19YACzoto/pub</a:t>
            </a:r>
            <a:endParaRPr sz="1000"/>
          </a:p>
          <a:p>
            <a:pPr indent="0" lvl="0" marL="0" rtl="0" algn="l">
              <a:spcBef>
                <a:spcPts val="0"/>
              </a:spcBef>
              <a:spcAft>
                <a:spcPts val="0"/>
              </a:spcAft>
              <a:buNone/>
            </a:pPr>
            <a:r>
              <a:rPr lang="en" sz="1000" u="sng">
                <a:solidFill>
                  <a:schemeClr val="hlink"/>
                </a:solidFill>
                <a:hlinkClick r:id="rId17"/>
              </a:rPr>
              <a:t>https://docs.google.com/spreadsheets/d/1OD9zN1wB8aiXQFM8vIbJAaGBKvfftcAdfJ19YACzoto/view</a:t>
            </a:r>
            <a:endParaRPr sz="1000"/>
          </a:p>
          <a:p>
            <a:pPr indent="0" lvl="0" marL="0" rtl="0" algn="l">
              <a:spcBef>
                <a:spcPts val="0"/>
              </a:spcBef>
              <a:spcAft>
                <a:spcPts val="0"/>
              </a:spcAft>
              <a:buNone/>
            </a:pPr>
            <a:r>
              <a:rPr lang="en" sz="1000" u="sng">
                <a:solidFill>
                  <a:schemeClr val="hlink"/>
                </a:solidFill>
                <a:hlinkClick r:id="rId18"/>
              </a:rPr>
              <a:t>https://docs.google.com/forms/d/1Zc0dJsT77V2al-RIQznV91Njdk4H67kb064q0KJJYyE/edit?usp=sharing</a:t>
            </a:r>
            <a:endParaRPr sz="1000"/>
          </a:p>
          <a:p>
            <a:pPr indent="0" lvl="0" marL="0" rtl="0" algn="l">
              <a:spcBef>
                <a:spcPts val="0"/>
              </a:spcBef>
              <a:spcAft>
                <a:spcPts val="0"/>
              </a:spcAft>
              <a:buNone/>
            </a:pPr>
            <a:r>
              <a:rPr lang="en" sz="1000" u="sng">
                <a:solidFill>
                  <a:schemeClr val="hlink"/>
                </a:solidFill>
                <a:hlinkClick r:id="rId19"/>
              </a:rPr>
              <a:t>https://docs.google.com/drawings/d/1-hd3rKmlhyJz-_IPonqhTDS_9U3MQjmYGm8PVj_IRAM/edit?usp=sharing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https://docs.google.com/document/d/1fNT-x_G9eMl8nKClp3ES_yUnDGjIHPdoGw8xqHqM7jo/edit?usp=sharing</a:t>
            </a:r>
            <a:endParaRPr sz="1000"/>
          </a:p>
          <a:p>
            <a:pPr indent="0" lvl="0" marL="0" rtl="0" algn="l">
              <a:spcBef>
                <a:spcPts val="0"/>
              </a:spcBef>
              <a:spcAft>
                <a:spcPts val="0"/>
              </a:spcAft>
              <a:buNone/>
            </a:pPr>
            <a:r>
              <a:rPr lang="en" sz="1000" u="sng">
                <a:solidFill>
                  <a:schemeClr val="hlink"/>
                </a:solidFill>
                <a:hlinkClick r:id="rId23"/>
              </a:rPr>
              <a:t>https://docs.google.com/document/d/1fNT-x_G9eMl8nKClp3ES_yUnDGjIHPdoGw8xqHqM7jo/pub</a:t>
            </a:r>
            <a:endParaRPr sz="1000"/>
          </a:p>
          <a:p>
            <a:pPr indent="0" lvl="0" marL="0" rtl="0" algn="l">
              <a:spcBef>
                <a:spcPts val="0"/>
              </a:spcBef>
              <a:spcAft>
                <a:spcPts val="0"/>
              </a:spcAft>
              <a:buNone/>
            </a:pPr>
            <a:r>
              <a:rPr lang="en" sz="1000" u="sng">
                <a:solidFill>
                  <a:schemeClr val="hlink"/>
                </a:solidFill>
                <a:hlinkClick r:id="rId24"/>
              </a:rPr>
              <a:t>https://docs.google.com/document/d/1fNT-x_G9eMl8nKClp3ES_yUnDGjIHPdoGw8xqHqM7jo/view</a:t>
            </a:r>
            <a:endParaRPr sz="1000"/>
          </a:p>
          <a:p>
            <a:pPr indent="0" lvl="0" marL="0" rtl="0" algn="l">
              <a:spcBef>
                <a:spcPts val="0"/>
              </a:spcBef>
              <a:spcAft>
                <a:spcPts val="0"/>
              </a:spcAft>
              <a:buNone/>
            </a:pPr>
            <a:r>
              <a:rPr lang="en" sz="1000" u="sng">
                <a:solidFill>
                  <a:schemeClr val="hlink"/>
                </a:solidFill>
                <a:hlinkClick r:id="rId25"/>
              </a:rPr>
              <a:t>https://docs.google.com/presentation/d/1Qa7FMznD9zaxUSFsAy4URBvZ5p0r929h-5DakXMjUjU/edit?usp=sharing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https://docs.google.com/presentation/d/1Qa7FMznD9zaxUSFsAy4URBvZ5p0r929h-5DakXMjUjU/pub?start=true&amp;loop=true&amp;delayms=3000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https://docs.google.com/presentation/d/1Qa7FMznD9zaxUSFsAy4URBvZ5p0r929h-5DakXMjUjU/view</a:t>
            </a:r>
            <a:endParaRPr sz="1000"/>
          </a:p>
          <a:p>
            <a:pPr indent="0" lvl="0" marL="0" rtl="0" algn="l">
              <a:spcBef>
                <a:spcPts val="0"/>
              </a:spcBef>
              <a:spcAft>
                <a:spcPts val="0"/>
              </a:spcAft>
              <a:buNone/>
            </a:pPr>
            <a:r>
              <a:rPr lang="en" sz="1000" u="sng">
                <a:solidFill>
                  <a:schemeClr val="hlink"/>
                </a:solidFill>
                <a:hlinkClick r:id="rId28"/>
              </a:rPr>
              <a:t>https://docs.google.com/presentation/d/1Qa7FMznD9zaxUSFsAy4URBvZ5p0r929h-5DakXMjUjU/htmlpresent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729113395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729113395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rentals in Laguna Beach</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72911339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72911339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72911339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72911339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72911339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72911339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rentals in Laguna Beach</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72911339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72911339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72911339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72911339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72911339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72911339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72911339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72911339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72911339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72911339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hotoboothrentalslagunabeach/laguna-beach-photo-booth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photoboothrentalslagunabeach/laguna-beach-photo-booths" TargetMode="External"/><Relationship Id="rId4" Type="http://schemas.openxmlformats.org/officeDocument/2006/relationships/image" Target="../media/image25.jpg"/><Relationship Id="rId5" Type="http://schemas.openxmlformats.org/officeDocument/2006/relationships/hyperlink" Target="https://docs.google.com/presentation/d/1Qa7FMznD9zaxUSFsAy4URBvZ5p0r929h-5DakXMjUjU/edit?usp=drivesdk" TargetMode="External"/><Relationship Id="rId6"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Qa7FMznD9zaxUSFsAy4URBvZ5p0r929h-5DakXMjUjU/edit?usp=drivesdk" TargetMode="Externa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hd3rKmlhyJz-_IPonqhTDS_9U3MQjmYGm8PVj_IRAM/edit?usp=sharing" TargetMode="External"/><Relationship Id="rId22" Type="http://schemas.openxmlformats.org/officeDocument/2006/relationships/hyperlink" Target="https://sites.google.com/view/newportbeachroaming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fNT-x_G9eMl8nKClp3ES_yUnDGjIHPdoGw8xqHqM7jo/pub" TargetMode="External"/><Relationship Id="rId23" Type="http://schemas.openxmlformats.org/officeDocument/2006/relationships/hyperlink" Target="https://docs.google.com/document/d/1fNT-x_G9eMl8nKClp3ES_yUnDGjIHPdoGw8xqHqM7jo/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photoboothrentalslagunabeach/laguna-beach-photo-booths" TargetMode="External"/><Relationship Id="rId4" Type="http://schemas.openxmlformats.org/officeDocument/2006/relationships/hyperlink" Target="https://drive.google.com/drive/folders/17dZyz-2IB3c3cQGrRNT7dfrfke_wODYf?usp=sharing" TargetMode="External"/><Relationship Id="rId9" Type="http://schemas.openxmlformats.org/officeDocument/2006/relationships/hyperlink" Target="https://drive.google.com/drive/folders/1myfTvKOe4oIZVCZ_oMgnLxnxxCWPRal0?usp=sharing" TargetMode="External"/><Relationship Id="rId26" Type="http://schemas.openxmlformats.org/officeDocument/2006/relationships/hyperlink" Target="https://docs.google.com/presentation/d/1Qa7FMznD9zaxUSFsAy4URBvZ5p0r929h-5DakXMjUjU/edit?usp=sharing" TargetMode="External"/><Relationship Id="rId25" Type="http://schemas.openxmlformats.org/officeDocument/2006/relationships/hyperlink" Target="https://docs.google.com/document/d/1fNT-x_G9eMl8nKClp3ES_yUnDGjIHPdoGw8xqHqM7jo/view" TargetMode="External"/><Relationship Id="rId28" Type="http://schemas.openxmlformats.org/officeDocument/2006/relationships/hyperlink" Target="https://docs.google.com/presentation/d/1Qa7FMznD9zaxUSFsAy4URBvZ5p0r929h-5DakXMjUjU/view" TargetMode="External"/><Relationship Id="rId27" Type="http://schemas.openxmlformats.org/officeDocument/2006/relationships/hyperlink" Target="https://docs.google.com/presentation/d/1Qa7FMznD9zaxUSFsAy4URBvZ5p0r929h-5DakXMjUjU/pub?start=true&amp;loop=true&amp;delayms=3000"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etGSF-4yW9nn7ko4dvPwgmIklbigU9Sb?usp=sharing" TargetMode="External"/><Relationship Id="rId29" Type="http://schemas.openxmlformats.org/officeDocument/2006/relationships/hyperlink" Target="https://docs.google.com/presentation/d/1Qa7FMznD9zaxUSFsAy4URBvZ5p0r929h-5DakXMjUjU/htmlpresent" TargetMode="External"/><Relationship Id="rId7" Type="http://schemas.openxmlformats.org/officeDocument/2006/relationships/hyperlink" Target="https://drive.google.com/drive/folders/1iiTDJ_5T0c44wqcVhOhemQC6ZCgEfDED?usp=sharing" TargetMode="External"/><Relationship Id="rId8" Type="http://schemas.openxmlformats.org/officeDocument/2006/relationships/hyperlink" Target="https://drive.google.com/drive/folders/1piMaDcIwvSv43o4yKHLGlfWcyYS8Ybxp?usp=sharing" TargetMode="External"/><Relationship Id="rId31" Type="http://schemas.openxmlformats.org/officeDocument/2006/relationships/image" Target="../media/image23.png"/><Relationship Id="rId30" Type="http://schemas.openxmlformats.org/officeDocument/2006/relationships/hyperlink" Target="https://docs.google.com/presentation/d/1Qa7FMznD9zaxUSFsAy4URBvZ5p0r929h-5DakXMjUjU/edit?usp=drivesdk" TargetMode="External"/><Relationship Id="rId11" Type="http://schemas.openxmlformats.org/officeDocument/2006/relationships/hyperlink" Target="https://drive.google.com/file/d/1BpfWuX08Ay0wAN4HAyi57QTRoBAeFvLf/view?usp=sharing" TargetMode="External"/><Relationship Id="rId10" Type="http://schemas.openxmlformats.org/officeDocument/2006/relationships/hyperlink" Target="https://drive.google.com/file/d/1GMVzFjH4UhrGWzIyj-knzr46Nhf50c6j/view?usp=sharing" TargetMode="External"/><Relationship Id="rId13" Type="http://schemas.openxmlformats.org/officeDocument/2006/relationships/hyperlink" Target="https://drive.google.com/file/d/185JIya45ZDx49mM-31eHnbQqF61LPorv/view?usp=sharing" TargetMode="External"/><Relationship Id="rId12" Type="http://schemas.openxmlformats.org/officeDocument/2006/relationships/hyperlink" Target="https://drive.google.com/file/d/11NBDZYXEtugzo4Nk2IVzxraBbvyMZ0ah/view?usp=sharing" TargetMode="External"/><Relationship Id="rId15" Type="http://schemas.openxmlformats.org/officeDocument/2006/relationships/hyperlink" Target="https://docs.google.com/spreadsheet/pub?key=1OD9zN1wB8aiXQFM8vIbJAaGBKvfftcAdfJ19YACzoto" TargetMode="External"/><Relationship Id="rId14" Type="http://schemas.openxmlformats.org/officeDocument/2006/relationships/hyperlink" Target="https://docs.google.com/spreadsheets/d/1OD9zN1wB8aiXQFM8vIbJAaGBKvfftcAdfJ19YACzoto/edit?usp=sharing" TargetMode="External"/><Relationship Id="rId17" Type="http://schemas.openxmlformats.org/officeDocument/2006/relationships/hyperlink" Target="https://docs.google.com/spreadsheets/d/1OD9zN1wB8aiXQFM8vIbJAaGBKvfftcAdfJ19YACzoto/pub" TargetMode="External"/><Relationship Id="rId16" Type="http://schemas.openxmlformats.org/officeDocument/2006/relationships/hyperlink" Target="https://docs.google.com/spreadsheets/d/1OD9zN1wB8aiXQFM8vIbJAaGBKvfftcAdfJ19YACzoto/pubhtml" TargetMode="External"/><Relationship Id="rId19" Type="http://schemas.openxmlformats.org/officeDocument/2006/relationships/hyperlink" Target="https://docs.google.com/forms/d/1Zc0dJsT77V2al-RIQznV91Njdk4H67kb064q0KJJYyE/edit?usp=sharing" TargetMode="External"/><Relationship Id="rId18" Type="http://schemas.openxmlformats.org/officeDocument/2006/relationships/hyperlink" Target="https://docs.google.com/spreadsheets/d/1OD9zN1wB8aiXQFM8vIbJAaGBKvfftcAdfJ19YACzoto/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Qa7FMznD9zaxUSFsAy4URBvZ5p0r929h-5DakXMjUjU/edit?usp=drivesdk" TargetMode="Externa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photoboothrentalslagunabeach/laguna-beach-photo-booths" TargetMode="External"/><Relationship Id="rId4" Type="http://schemas.openxmlformats.org/officeDocument/2006/relationships/hyperlink" Target="http://www.youtube.com/watch?v=FPsGz17-j10" TargetMode="External"/><Relationship Id="rId5" Type="http://schemas.openxmlformats.org/officeDocument/2006/relationships/image" Target="../media/image5.jpg"/><Relationship Id="rId6" Type="http://schemas.openxmlformats.org/officeDocument/2006/relationships/hyperlink" Target="https://docs.google.com/presentation/d/1Qa7FMznD9zaxUSFsAy4URBvZ5p0r929h-5DakXMjUjU/edit?usp=drivesdk" TargetMode="External"/><Relationship Id="rId7"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photoboothrentalslagunabeach/laguna-beach-photo-booths" TargetMode="External"/><Relationship Id="rId4" Type="http://schemas.openxmlformats.org/officeDocument/2006/relationships/hyperlink" Target="http://www.youtube.com/watch?v=EmCLBIu0R2I" TargetMode="External"/><Relationship Id="rId5" Type="http://schemas.openxmlformats.org/officeDocument/2006/relationships/image" Target="../media/image3.jpg"/><Relationship Id="rId6" Type="http://schemas.openxmlformats.org/officeDocument/2006/relationships/hyperlink" Target="https://docs.google.com/presentation/d/1Qa7FMznD9zaxUSFsAy4URBvZ5p0r929h-5DakXMjUjU/edit?usp=drivesdk" TargetMode="External"/><Relationship Id="rId7"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photoboothrentalslagunabeach/laguna-beach-photo-booths" TargetMode="External"/><Relationship Id="rId4" Type="http://schemas.openxmlformats.org/officeDocument/2006/relationships/hyperlink" Target="http://www.youtube.com/watch?v=10hlB0RTfVM" TargetMode="External"/><Relationship Id="rId5" Type="http://schemas.openxmlformats.org/officeDocument/2006/relationships/image" Target="../media/image2.jpg"/><Relationship Id="rId6" Type="http://schemas.openxmlformats.org/officeDocument/2006/relationships/hyperlink" Target="https://docs.google.com/presentation/d/1Qa7FMznD9zaxUSFsAy4URBvZ5p0r929h-5DakXMjUjU/edit?usp=drivesdk" TargetMode="External"/><Relationship Id="rId7"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photoboothrentalslagunabeach/laguna-beach-photo-booths" TargetMode="External"/><Relationship Id="rId4" Type="http://schemas.openxmlformats.org/officeDocument/2006/relationships/hyperlink" Target="https://docs.google.com/presentation/d/1Qa7FMznD9zaxUSFsAy4URBvZ5p0r929h-5DakXMjUjU/edit?usp=drivesdk" TargetMode="External"/><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photoboothrentalslagunabeach/laguna-beach-photo-booths" TargetMode="External"/><Relationship Id="rId4" Type="http://schemas.openxmlformats.org/officeDocument/2006/relationships/hyperlink" Target="http://www.youtube.com/watch?v=3pr93oJJCWA" TargetMode="External"/><Relationship Id="rId5" Type="http://schemas.openxmlformats.org/officeDocument/2006/relationships/image" Target="../media/image6.jpg"/><Relationship Id="rId6" Type="http://schemas.openxmlformats.org/officeDocument/2006/relationships/hyperlink" Target="https://docs.google.com/presentation/d/1Qa7FMznD9zaxUSFsAy4URBvZ5p0r929h-5DakXMjUjU/edit?usp=drivesdk" TargetMode="External"/><Relationship Id="rId7"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photoboothrentalslagunabeach/laguna-beach-photo-booth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newportbeachroamingphotobooth/home"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photoboothrentalslagunabeach/laguna-beach-photo-booths"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photoboothrentalslagunabeach/laguna-beach-photo-booths" TargetMode="External"/><Relationship Id="rId4" Type="http://schemas.openxmlformats.org/officeDocument/2006/relationships/hyperlink" Target="https://docs.google.com/presentation/d/1Qa7FMznD9zaxUSFsAy4URBvZ5p0r929h-5DakXMjUjU/edit?usp=drivesdk" TargetMode="External"/><Relationship Id="rId5"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Qa7FMznD9zaxUSFsAy4URBvZ5p0r929h-5DakXMjUjU/edit?usp=drivesdk" TargetMode="Externa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Qa7FMznD9zaxUSFsAy4URBvZ5p0r929h-5DakXMjUjU/edit?usp=drivesdk" TargetMode="Externa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hotoboothrentalslagunabeach/laguna-beach-photo-booths" TargetMode="External"/><Relationship Id="rId4" Type="http://schemas.openxmlformats.org/officeDocument/2006/relationships/image" Target="../media/image4.jpg"/><Relationship Id="rId5" Type="http://schemas.openxmlformats.org/officeDocument/2006/relationships/hyperlink" Target="https://docs.google.com/presentation/d/1Qa7FMznD9zaxUSFsAy4URBvZ5p0r929h-5DakXMjUjU/edit?usp=drivesdk" TargetMode="External"/><Relationship Id="rId6"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photoboothrentalslagunabeach/laguna-beach-photo-booths" TargetMode="External"/><Relationship Id="rId4" Type="http://schemas.openxmlformats.org/officeDocument/2006/relationships/image" Target="../media/image20.jpg"/><Relationship Id="rId5" Type="http://schemas.openxmlformats.org/officeDocument/2006/relationships/hyperlink" Target="https://docs.google.com/presentation/d/1Qa7FMznD9zaxUSFsAy4URBvZ5p0r929h-5DakXMjUjU/edit?usp=drivesdk" TargetMode="External"/><Relationship Id="rId6"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photoboothrentalslagunabeach/laguna-beach-photo-booths" TargetMode="External"/><Relationship Id="rId4" Type="http://schemas.openxmlformats.org/officeDocument/2006/relationships/image" Target="../media/image8.jpg"/><Relationship Id="rId5" Type="http://schemas.openxmlformats.org/officeDocument/2006/relationships/hyperlink" Target="https://docs.google.com/presentation/d/1Qa7FMznD9zaxUSFsAy4URBvZ5p0r929h-5DakXMjUjU/edit?usp=drivesdk" TargetMode="External"/><Relationship Id="rId6"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 rentals in Laguna Beach</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https://sites.google.com/view/photoboothrentalslagunabeach/laguna-beach-photo-booths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happy to go anywhere in Laguna beach and yellowish-brown County to ensure your matter is spectacular. A photo booth is an excellent pretentiousness to increase bother to your event! A photo booth can add up any event, including weddings, bar/bat mitzvahs, proms, graduations, birthday parties, anniversaries, quinceaeras, and delectable 16. We in addition to allow photo booth rentals for situation undertakings such as Christmas parties, fundraisers, and whatever in between. There is nothing more carefree than a photo booth to create your celebration unique! as soon as our experience later than photo booths, you are positive to take over the most extreme, personal, intimate, and amusing photos. We manage to pay for reasonably priced photo booth rentals for weddings, bar/bat mitzvahs, proms, graduations, birthday parties, anniversaries, quinceaeras, attractive 16 celebrations, corporate events, and community endeavors in Laguna beach and surrounding regions. endeavors in the Laguna Beach, Anaheim, Corona Del Mar, Costa Mesa, Dana Point, Huntington Beach, Irvine, Laguna Beach, Laguna Niguel, Long Beach, Newport Beach, Tustin, and neighboring regions Bring your adjacent situation to liveliness in Laguna seashore taking into consideration a entirely customisable photo booth that provides the ultimate experience. The 360 Photo Booth Experience at Laguna Beach. Whether you're getting married or hosting a event issue or party, our personalized booths will build up some argument to your celebration with your entourage, family, and friends.Experience the thrill of a bespoke photo booth service that meets your individual needs. We admit that every situation is unique, and we use our professional experience to get knowledge and experience. Although we are situated in Long Beach, we now give support to Los Angeles, yellow County, San Diego, and Phoenix, and we are fervent to travel! 360 Photo Booth is Laguna Niguel's leading photo booth rental company. We find the money for a seamless first-class give support to to every of our clients and ensure that we will exceed every expectations for any special occasion, such as your wedding, birthday party, company or corporate party, theoretical dance, bridal shower, etc. We come up with the money for each unique occasion behind full and personalized packages, high-quality photo booths, bespoke photo designs, gifted personnel, dependable attendants, and reasonably priced and transparent pricing to give an unforgettable experience. We meet the expense of all consumers and clients like an amazing experience that includes the greatest further at a reasonable price. Our approach expose booth is one of a kind, allowing guests to accommodate up to ten individuals in a photo taking into account a specifically made logo.Hello, partygoers! This event, held in Laguna Canyon, on your own a stone's toss from Laguna Beach, was nothing terse of spectacular. fortunate Frog Photo Booth photographed the issue on a rooftop terrace when a smooth and relaxing ambiance. Music pulsed. People danced. contacts and couples moved easily amongst the bar, dance floor, and portray booth. It was a thrilling experience all around, but the 360 photo booth stole the show. Jim and Fiona made a wise choice! {} Imagine fortunate Frog's architecture and design beauty and rambling canyon pathways as the breathtaking tone for 360-degree photo booth images. James and Liz sought for the greatest 360 photo booth rental in Laguna Beach, and we surpassed their expectations. The photo booth created an engaging make public where every smile and pose became a treasured souvenir, transforming little moments into unforgettable memories.The fortunate Frog photo booth rental provided a declare for spontaneous bureau photographs and dance-offs... From interactive sketches to fired up embraces... Our items range from progressive masquerade masks to quirky placards. Guests brought their personality to each frame, and every detail was recorded. The laughter grew in tandem in the manner of the prints. The 360 picture booth immediately became the main tapering off of the event. lucky Frog photo booth rental continues to stand out all grow old taking into account cutting-edge technology and one-of-a-kind features.The 360 photo booth not solitary managed to take possession of static moments but also increased the rapidity of the event. Its power to spin and photo album the entire image insured that no subtlety and no dance move, and no hasty burst of laughter went undetected. What's the result? A gather together visual record of the best raves, captured from various perspectives.Whether you're organizing a wedding, corporate event, or celebration, our 360 photo booth will have the funds for an unforgettable experience. make your moments unforgettable. fortunate Frog photo booth rental offers 360-degree photo booth rentals in Laguna Beach.&#10;" id="110" name="Google Shape;110;p22" title="Photo Booth Rental rentals in Laguna Beach">
            <a:hlinkClick r:id="rId3"/>
          </p:cNvPr>
          <p:cNvPicPr preferRelativeResize="0"/>
          <p:nvPr/>
        </p:nvPicPr>
        <p:blipFill>
          <a:blip r:embed="rId4">
            <a:alphaModFix/>
          </a:blip>
          <a:stretch>
            <a:fillRect/>
          </a:stretch>
        </p:blipFill>
        <p:spPr>
          <a:xfrm>
            <a:off x="2643188" y="0"/>
            <a:ext cx="3857625" cy="5143500"/>
          </a:xfrm>
          <a:prstGeom prst="rect">
            <a:avLst/>
          </a:prstGeom>
          <a:noFill/>
          <a:ln>
            <a:noFill/>
          </a:ln>
        </p:spPr>
      </p:pic>
      <p:pic>
        <p:nvPicPr>
          <p:cNvPr descr="Photo Booth Rental rentals in Laguna Beach" id="111" name="Google Shape;111;p22" title="Photo Booth Rental rentals in Laguna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Photo Booth Rental rentals in Laguna Beach" id="118" name="Google Shape;118;p23" title="Photo Booth Rental rentals in Laguna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Photo Booth Rental rentals in Laguna Beach" id="126" name="Google Shape;126;p24" title="Photo Booth Rental rentals in Laguna Beach">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Photo Booth Rental rentals in Laguna Beach" id="133" name="Google Shape;133;p25" title="Photo Booth Rental rentals in Laguna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https://sites.google.com/view/photoboothrentalslagunabeach/laguna-beach-photo-booths</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rentals in Laguna Beach" id="140" name="Google Shape;140;p26" title="Photo Booth Rental rentals in Laguna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https://sites.google.com/view/photoboothrentalslagunabeach/laguna-beach-photo-booths</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rentals in Laguna Beach" id="147" name="Google Shape;147;p27" title="Photo Booth Rental rentals in Laguna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https://sites.google.com/view/photoboothrentalslagunabeach/laguna-beach-photo-booths</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rentals in Laguna Beach" id="154" name="Google Shape;154;p28" title="Photo Booth Rental rentals in Laguna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https://sites.google.com/view/photoboothrentalslagunabeach/laguna-beach-photo-booths</a:t>
            </a:r>
            <a:endParaRPr/>
          </a:p>
        </p:txBody>
      </p:sp>
      <p:pic>
        <p:nvPicPr>
          <p:cNvPr descr="Photo Booth Rental rentals in Laguna Beach" id="160" name="Google Shape;160;p29" title="Photo Booth Rental rentals in Laguna Beach">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https://sites.google.com/view/photoboothrentalslagunabeach/laguna-beach-photo-booths</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rentals in Laguna Beach" id="167" name="Google Shape;167;p30" title="Photo Booth Rental rentals in Laguna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 rentals in Laguna Beach</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https://sites.google.com/view/photoboothrentalslagunabeach/laguna-beach-photo-booths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hoto Booth Rental rentals in Laguna Beach" id="60" name="Google Shape;60;p14" title="Photo Booth Rental rentals in Laguna Beach">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Photo Booth Rental rentals in Laguna Beach" id="65" name="Google Shape;65;p15" title="Photo Booth Rental rentals in Laguna Beach">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Photo Booth Rental rentals in Laguna Beach</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glad to go anywhere in Laguna seashore and tawny County to ensure your situation is spectacular. A photo booth is an excellent way to grow protest to your event! A photo booth can append any event, including weddings, bar/bat mitzvahs, proms, graduations, birthday parties, anniversaries, quinceaeras, and sweet 16. We also have the funds for photo booth rentals for situation events such as Christmas parties, fundraisers, and all in between. There is nothing more risk-taking than a photo booth to create your celebration unique! later our experience taking into account photo booths, you are definite to take possession of the most extreme, personal, intimate, and amusing photos. We provide reasonably priced photo booth rentals for weddings, bar/bat mitzvahs, proms, graduations, birthday parties, anniversaries, quinceaeras, delightful 16 celebrations, corporate events, and community events in Laguna beach and surrounding regions. happenings in the Laguna Beach, Anaheim, Corona Del Mar, Costa Mesa, Dana Point, Huntington Beach, Irvine, Laguna Beach, Laguna Niguel, Long Beach, Newport Beach, Tustin, and next-door regions Bring your bordering thing to computer graphics in Laguna beach when a completely customisable photo booth that provides the ultimate experience. The 360 Photo Booth Experience at Laguna Beach. Whether you're getting married or hosting a matter issue or party, our personalized booths will mount up some activity to your celebration later than your entourage, family, and friends.Experience the thrill of a bespoke photo booth bolster that meets your individual needs. We consent that every thing is unique, and we use our professional experience to gain knowledge and experience. Although we are situated in Long Beach, we now facilitate Los Angeles, yellowish-brown County, San Diego, and Phoenix, and we are eager to travel! 360 Photo Booth is Laguna Niguel's leading photo booth rental company. We have the funds for a seamless first-class encouragement to all of our clients and ensure that we will exceed all expectations for any special occasion, such as your wedding, birthday party, company or corporate party, instructor dance, bridal shower, etc. We pay for each unique occasion taking into account full and personalized packages, high-quality photo booths, bespoke photo designs, competent personnel, dependable attendants, and reasonably priced and transparent pricing to meet the expense of an unforgettable experience. We find the money for all consumers and clients next an unbelievable experience that includes the greatest help at a reasonable price. Our open let breathe booth is one of a kind, allowing guests to accommodate in the works to ten individuals in a photo with a specifically made logo.Hello, partygoers! This event, held in Laguna Canyon, solitary a stone's throw from Laguna Beach, was nothing hasty of spectacular. lucky Frog Photo Booth photographed the concern upon a rooftop terrace taking into account a slick and relaxing ambiance. Music pulsed. People danced. contacts and couples moved easily amongst the bar, dance floor, and characterize booth. It was a thrilling experience all around, but the 360 photo booth stole the show. Jim and Fiona made a wise choice! {} Imagine fortunate Frog's architecture and design beauty and rambling canyon pathways as the breathtaking air for 360-degree photo booth images. James and Liz sought for the greatest 360 photo booth rental in Laguna Beach, and we surpassed their expectations. The photo booth created an fascinating announce where all smile and pose became a treasured souvenir, transforming little moments into unforgettable memories.The fortunate Frog photo booth rental provided a impression for spontaneous activity photographs and dance-offs... From interactive sketches to eager embraces... Our items range from progressive masquerade masks to quirky placards. Guests brought their personality to each frame, and all detail was recorded. The laughter grew in tandem afterward the prints. The 360 characterize booth sharply became the main reduction of the event. lucky Frog photo booth rental continues to stand out every time following cutting-edge technology and one-of-a-kind features.The 360 photo booth not unaided managed to take possession of static moments but furthermore increased the readiness of the event. Its aptitude to spin and wedding album the entire image insured that no subtlety and no dance move, and no immediate burst of laughter went undetected. What's the result? A collective visual baby book of the best raves, captured from various perspectives.Whether you're organizing a wedding, corporate event, or celebration, our 360 photo booth will manage to pay for an unforgettable experience. create your moments unforgettable. lucky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https://sites.google.com/view/photoboothrentalslagunabeach/laguna-beach-photo-booths</a:t>
            </a:r>
            <a:endParaRPr sz="1000">
              <a:solidFill>
                <a:schemeClr val="dk2"/>
              </a:solidFill>
            </a:endParaRPr>
          </a:p>
        </p:txBody>
      </p:sp>
      <p:pic>
        <p:nvPicPr>
          <p:cNvPr descr="Photo Booth Rental rentals in Laguna Beach" id="73" name="Google Shape;73;p16" title="Photo Booth Rental rentals in Laguna Beach">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Photo Booth Rental rentals in Laguna Beach" id="80" name="Google Shape;80;p17" title="Photo Booth Rental rentals in Laguna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Photo Booth Rental rentals in Laguna Beach</a:t>
            </a:r>
            <a:endParaRPr sz="800"/>
          </a:p>
          <a:p>
            <a:pPr indent="0" lvl="0" marL="0" rtl="0" algn="l">
              <a:spcBef>
                <a:spcPts val="0"/>
              </a:spcBef>
              <a:spcAft>
                <a:spcPts val="0"/>
              </a:spcAft>
              <a:buNone/>
            </a:pPr>
            <a:r>
              <a:t/>
            </a:r>
            <a:endParaRPr sz="800"/>
          </a:p>
        </p:txBody>
      </p:sp>
      <p:pic>
        <p:nvPicPr>
          <p:cNvPr descr="Photo Booth Rental rentals in Laguna Beach" id="87" name="Google Shape;87;p18" title="Photo Booth Rental rentals in Laguna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happy to go anywhere in Laguna beach and yellowish-brown County to ensure your matter is spectacular. A photo booth is an excellent pretentiousness to increase bother to your event! A photo booth can add up any event, including weddings, bar/bat mitzvahs, proms, graduations, birthday parties, anniversaries, quinceaeras, and delectable 16. We in addition to allow photo booth rentals for situation undertakings such as Christmas parties, fundraisers, and whatever in between. There is nothing more carefree than a photo booth to create your celebration unique! as soon as our experience later than photo booths, you are positive to take over the most extreme, personal, intimate, and amusing photos. We manage to pay for reasonably priced photo booth rentals for weddings, bar/bat mitzvahs, proms, graduations, birthday parties, anniversaries, quinceaeras, attractive 16 celebrations, corporate events, and community endeavors in Laguna beach and surrounding regions. endeavors in the Laguna Beach, Anaheim, Corona Del Mar, Costa Mesa, Dana Point, Huntington Beach, Irvine, Laguna Beach, Laguna Niguel, Long Beach, Newport Beach, Tustin, and neighboring regions Bring your adjacent situation to liveliness in Laguna seashore taking into consideration a entirely customisable photo booth that provides the ultimate experience. The 360 Photo Booth Experience at Laguna Beach. Whether you're getting married or hosting a event issue or party, our personalized booths will build up some argument to your celebration with your entourage, family, and friends.Experience the thrill of a bespoke photo booth service that meets your individual needs. We admit that every situation is unique, and we use our professional experience to get knowledge and experience. Although we are situated in Long Beach, we now give support to Los Angeles, yellow County, San Diego, and Phoenix, and we are fervent to travel! 360 Photo Booth is Laguna Niguel's leading photo booth rental company. We find the money for a seamless first-class give support to to every of our clients and ensure that we will exceed every expectations for any special occasion, such as your wedding, birthday party, company or corporate party, theoretical dance, bridal shower, etc. We come up with the money for each unique occasion behind full and personalized packages, high-quality photo booths, bespoke photo designs, gifted personnel, dependable attendants, and reasonably priced and transparent pricing to give an unforgettable experience. We meet the expense of all consumers and clients like an amazing experience that includes the greatest further at a reasonable price. Our approach expose booth is one of a kind, allowing guests to accommodate up to ten individuals in a photo taking into account a specifically made logo.Hello, partygoers! This event, held in Laguna Canyon, on your own a stone's toss from Laguna Beach, was nothing terse of spectacular. fortunate Frog Photo Booth photographed the issue on a rooftop terrace when a smooth and relaxing ambiance. Music pulsed. People danced. contacts and couples moved easily amongst the bar, dance floor, and portray booth. It was a thrilling experience all around, but the 360 photo booth stole the show. Jim and Fiona made a wise choice! {} Imagine fortunate Frog's architecture and design beauty and rambling canyon pathways as the breathtaking tone for 360-degree photo booth images. James and Liz sought for the greatest 360 photo booth rental in Laguna Beach, and we surpassed their expectations. The photo booth created an engaging make public where every smile and pose became a treasured souvenir, transforming little moments into unforgettable memories.The fortunate Frog photo booth rental provided a declare for spontaneous bureau photographs and dance-offs... From interactive sketches to fired up embraces... Our items range from progressive masquerade masks to quirky placards. Guests brought their personality to each frame, and every detail was recorded. The laughter grew in tandem in the manner of the prints. The 360 picture booth immediately became the main tapering off of the event. lucky Frog photo booth rental continues to stand out all grow old taking into account cutting-edge technology and one-of-a-kind features.The 360 photo booth not solitary managed to take possession of static moments but also increased the rapidity of the event. Its power to spin and photo album the entire image insured that no subtlety and no dance move, and no hasty burst of laughter went undetected. What's the result? A gather together visual record of the best raves, captured from various perspectives.Whether you're organizing a wedding, corporate event, or celebration, our 360 photo booth will have the funds for an unforgettable experience. make your moments unforgettable. fortunate Frog photo booth rental offers 360-degree photo booth rentals in Laguna Beach.&#10;" id="92" name="Google Shape;92;p19" title="Photo Booth Rental rentals in Laguna Beach">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Photo Booth Rental rentals in Laguna Beach" id="93" name="Google Shape;93;p19" title="Photo Booth Rental rentals in Laguna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happy to go anywhere in Laguna beach and yellowish-brown County to ensure your matter is spectacular. A photo booth is an excellent pretentiousness to increase bother to your event! A photo booth can add up any event, including weddings, bar/bat mitzvahs, proms, graduations, birthday parties, anniversaries, quinceaeras, and delectable 16. We in addition to allow photo booth rentals for situation undertakings such as Christmas parties, fundraisers, and whatever in between. There is nothing more carefree than a photo booth to create your celebration unique! as soon as our experience later than photo booths, you are positive to take over the most extreme, personal, intimate, and amusing photos. We manage to pay for reasonably priced photo booth rentals for weddings, bar/bat mitzvahs, proms, graduations, birthday parties, anniversaries, quinceaeras, attractive 16 celebrations, corporate events, and community endeavors in Laguna beach and surrounding regions. endeavors in the Laguna Beach, Anaheim, Corona Del Mar, Costa Mesa, Dana Point, Huntington Beach, Irvine, Laguna Beach, Laguna Niguel, Long Beach, Newport Beach, Tustin, and neighboring regions Bring your adjacent situation to liveliness in Laguna seashore taking into consideration a entirely customisable photo booth that provides the ultimate experience. The 360 Photo Booth Experience at Laguna Beach. Whether you're getting married or hosting a event issue or party, our personalized booths will build up some argument to your celebration with your entourage, family, and friends.Experience the thrill of a bespoke photo booth service that meets your individual needs. We admit that every situation is unique, and we use our professional experience to get knowledge and experience. Although we are situated in Long Beach, we now give support to Los Angeles, yellow County, San Diego, and Phoenix, and we are fervent to travel! 360 Photo Booth is Laguna Niguel's leading photo booth rental company. We find the money for a seamless first-class give support to to every of our clients and ensure that we will exceed every expectations for any special occasion, such as your wedding, birthday party, company or corporate party, theoretical dance, bridal shower, etc. We come up with the money for each unique occasion behind full and personalized packages, high-quality photo booths, bespoke photo designs, gifted personnel, dependable attendants, and reasonably priced and transparent pricing to give an unforgettable experience. We meet the expense of all consumers and clients like an amazing experience that includes the greatest further at a reasonable price. Our approach expose booth is one of a kind, allowing guests to accommodate up to ten individuals in a photo taking into account a specifically made logo.Hello, partygoers! This event, held in Laguna Canyon, on your own a stone's toss from Laguna Beach, was nothing terse of spectacular. fortunate Frog Photo Booth photographed the issue on a rooftop terrace when a smooth and relaxing ambiance. Music pulsed. People danced. contacts and couples moved easily amongst the bar, dance floor, and portray booth. It was a thrilling experience all around, but the 360 photo booth stole the show. Jim and Fiona made a wise choice! {} Imagine fortunate Frog's architecture and design beauty and rambling canyon pathways as the breathtaking tone for 360-degree photo booth images. James and Liz sought for the greatest 360 photo booth rental in Laguna Beach, and we surpassed their expectations. The photo booth created an engaging make public where every smile and pose became a treasured souvenir, transforming little moments into unforgettable memories.The fortunate Frog photo booth rental provided a declare for spontaneous bureau photographs and dance-offs... From interactive sketches to fired up embraces... Our items range from progressive masquerade masks to quirky placards. Guests brought their personality to each frame, and every detail was recorded. The laughter grew in tandem in the manner of the prints. The 360 picture booth immediately became the main tapering off of the event. lucky Frog photo booth rental continues to stand out all grow old taking into account cutting-edge technology and one-of-a-kind features.The 360 photo booth not solitary managed to take possession of static moments but also increased the rapidity of the event. Its power to spin and photo album the entire image insured that no subtlety and no dance move, and no hasty burst of laughter went undetected. What's the result? A gather together visual record of the best raves, captured from various perspectives.Whether you're organizing a wedding, corporate event, or celebration, our 360 photo booth will have the funds for an unforgettable experience. make your moments unforgettable. fortunate Frog photo booth rental offers 360-degree photo booth rentals in Laguna Beach.&#10;" id="98" name="Google Shape;98;p20" title="Photo Booth Rental rentals in Laguna Beach">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Photo Booth Rental rentals in Laguna Beach" id="99" name="Google Shape;99;p20" title="Photo Booth Rental rentals in Laguna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happy to go anywhere in Laguna beach and yellowish-brown County to ensure your matter is spectacular. A photo booth is an excellent pretentiousness to increase bother to your event! A photo booth can add up any event, including weddings, bar/bat mitzvahs, proms, graduations, birthday parties, anniversaries, quinceaeras, and delectable 16. We in addition to allow photo booth rentals for situation undertakings such as Christmas parties, fundraisers, and whatever in between. There is nothing more carefree than a photo booth to create your celebration unique! as soon as our experience later than photo booths, you are positive to take over the most extreme, personal, intimate, and amusing photos. We manage to pay for reasonably priced photo booth rentals for weddings, bar/bat mitzvahs, proms, graduations, birthday parties, anniversaries, quinceaeras, attractive 16 celebrations, corporate events, and community endeavors in Laguna beach and surrounding regions. endeavors in the Laguna Beach, Anaheim, Corona Del Mar, Costa Mesa, Dana Point, Huntington Beach, Irvine, Laguna Beach, Laguna Niguel, Long Beach, Newport Beach, Tustin, and neighboring regions Bring your adjacent situation to liveliness in Laguna seashore taking into consideration a entirely customisable photo booth that provides the ultimate experience. The 360 Photo Booth Experience at Laguna Beach. Whether you're getting married or hosting a event issue or party, our personalized booths will build up some argument to your celebration with your entourage, family, and friends.Experience the thrill of a bespoke photo booth service that meets your individual needs. We admit that every situation is unique, and we use our professional experience to get knowledge and experience. Although we are situated in Long Beach, we now give support to Los Angeles, yellow County, San Diego, and Phoenix, and we are fervent to travel! 360 Photo Booth is Laguna Niguel's leading photo booth rental company. We find the money for a seamless first-class give support to to every of our clients and ensure that we will exceed every expectations for any special occasion, such as your wedding, birthday party, company or corporate party, theoretical dance, bridal shower, etc. We come up with the money for each unique occasion behind full and personalized packages, high-quality photo booths, bespoke photo designs, gifted personnel, dependable attendants, and reasonably priced and transparent pricing to give an unforgettable experience. We meet the expense of all consumers and clients like an amazing experience that includes the greatest further at a reasonable price. Our approach expose booth is one of a kind, allowing guests to accommodate up to ten individuals in a photo taking into account a specifically made logo.Hello, partygoers! This event, held in Laguna Canyon, on your own a stone's toss from Laguna Beach, was nothing terse of spectacular. fortunate Frog Photo Booth photographed the issue on a rooftop terrace when a smooth and relaxing ambiance. Music pulsed. People danced. contacts and couples moved easily amongst the bar, dance floor, and portray booth. It was a thrilling experience all around, but the 360 photo booth stole the show. Jim and Fiona made a wise choice! {} Imagine fortunate Frog's architecture and design beauty and rambling canyon pathways as the breathtaking tone for 360-degree photo booth images. James and Liz sought for the greatest 360 photo booth rental in Laguna Beach, and we surpassed their expectations. The photo booth created an engaging make public where every smile and pose became a treasured souvenir, transforming little moments into unforgettable memories.The fortunate Frog photo booth rental provided a declare for spontaneous bureau photographs and dance-offs... From interactive sketches to fired up embraces... Our items range from progressive masquerade masks to quirky placards. Guests brought their personality to each frame, and every detail was recorded. The laughter grew in tandem in the manner of the prints. The 360 picture booth immediately became the main tapering off of the event. lucky Frog photo booth rental continues to stand out all grow old taking into account cutting-edge technology and one-of-a-kind features.The 360 photo booth not solitary managed to take possession of static moments but also increased the rapidity of the event. Its power to spin and photo album the entire image insured that no subtlety and no dance move, and no hasty burst of laughter went undetected. What's the result? A gather together visual record of the best raves, captured from various perspectives.Whether you're organizing a wedding, corporate event, or celebration, our 360 photo booth will have the funds for an unforgettable experience. make your moments unforgettable. fortunate Frog photo booth rental offers 360-degree photo booth rentals in Laguna Beach.&#10;" id="104" name="Google Shape;104;p21" title="Photo Booth Rental rentals in Laguna Beach">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Rental rentals in Laguna Beach" id="105" name="Google Shape;105;p21" title="Photo Booth Rental rentals in Laguna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