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Cew_Q191OuJ_-ZMpWNuMkbs-uQo5ncoFWF0_whBt8zg/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Cew_Q191OuJ_-ZMpWNuMkbs-uQo5ncoFWF0_whBt8zg/view" TargetMode="External"/><Relationship Id="rId23" Type="http://schemas.openxmlformats.org/officeDocument/2006/relationships/hyperlink" Target="https://docs.google.com/document/d/1Cew_Q191OuJ_-ZMpWNuMkbs-uQo5ncoFWF0_whBt8z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rNroHtj0mszuh2KjO8QS7x5Pbpm2WhqH?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zRNHKbdDw62pTW-vzbLed7JtLcD-IO_o63yEUXpXOh0/pub?start=true&amp;loop=true&amp;delayms=3000" TargetMode="External"/><Relationship Id="rId25" Type="http://schemas.openxmlformats.org/officeDocument/2006/relationships/hyperlink" Target="https://docs.google.com/presentation/d/1zRNHKbdDw62pTW-vzbLed7JtLcD-IO_o63yEUXpXOh0/edit?usp=sharing" TargetMode="External"/><Relationship Id="rId28" Type="http://schemas.openxmlformats.org/officeDocument/2006/relationships/hyperlink" Target="https://docs.google.com/presentation/d/1zRNHKbdDw62pTW-vzbLed7JtLcD-IO_o63yEUXpXOh0/htmlpresent" TargetMode="External"/><Relationship Id="rId27" Type="http://schemas.openxmlformats.org/officeDocument/2006/relationships/hyperlink" Target="https://docs.google.com/presentation/d/1zRNHKbdDw62pTW-vzbLed7JtLcD-IO_o63yEUXpXOh0/view" TargetMode="External"/><Relationship Id="rId5" Type="http://schemas.openxmlformats.org/officeDocument/2006/relationships/hyperlink" Target="https://drive.google.com/drive/folders/16lWdEeHIh3vberqK-_jm-umd2b6H7kG3?usp=sharing" TargetMode="External"/><Relationship Id="rId6" Type="http://schemas.openxmlformats.org/officeDocument/2006/relationships/hyperlink" Target="https://drive.google.com/drive/folders/1OqP6YGXlsRIrD8HmuC7E5c6dX_blMJhK?usp=sharing" TargetMode="External"/><Relationship Id="rId7" Type="http://schemas.openxmlformats.org/officeDocument/2006/relationships/hyperlink" Target="https://drive.google.com/drive/folders/1bEC7yiP95xwMsokWaMS8uMdMAbEdtD_b?usp=sharing" TargetMode="External"/><Relationship Id="rId8" Type="http://schemas.openxmlformats.org/officeDocument/2006/relationships/hyperlink" Target="https://drive.google.com/drive/folders/1wCO36ieqADfR42r_niLDth3KEZ3mFZab?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TTa8PYd4AJ6YhRBQ1V6fWsBLOU_gaGO0-1TU8WP3zNM/edit?usp=sharing" TargetMode="External"/><Relationship Id="rId12" Type="http://schemas.openxmlformats.org/officeDocument/2006/relationships/hyperlink" Target="https://drive.google.com/file/d/1vjcuCYl-KUyxdiDJqd6JPzToP6n-uSGh/view?usp=sharing" TargetMode="External"/><Relationship Id="rId15" Type="http://schemas.openxmlformats.org/officeDocument/2006/relationships/hyperlink" Target="https://docs.google.com/spreadsheets/d/1TTa8PYd4AJ6YhRBQ1V6fWsBLOU_gaGO0-1TU8WP3zNM/pubhtml" TargetMode="External"/><Relationship Id="rId14" Type="http://schemas.openxmlformats.org/officeDocument/2006/relationships/hyperlink" Target="https://docs.google.com/spreadsheet/pub?key=1TTa8PYd4AJ6YhRBQ1V6fWsBLOU_gaGO0-1TU8WP3zNM" TargetMode="External"/><Relationship Id="rId17" Type="http://schemas.openxmlformats.org/officeDocument/2006/relationships/hyperlink" Target="https://docs.google.com/spreadsheets/d/1TTa8PYd4AJ6YhRBQ1V6fWsBLOU_gaGO0-1TU8WP3zNM/view" TargetMode="External"/><Relationship Id="rId16" Type="http://schemas.openxmlformats.org/officeDocument/2006/relationships/hyperlink" Target="https://docs.google.com/spreadsheets/d/1TTa8PYd4AJ6YhRBQ1V6fWsBLOU_gaGO0-1TU8WP3zNM/pub" TargetMode="External"/><Relationship Id="rId19" Type="http://schemas.openxmlformats.org/officeDocument/2006/relationships/hyperlink" Target="https://docs.google.com/drawings/d/1xqxImlymqJKRUP3MYp58Nf9-cl1WzZ_3y1H6EdQDr_c/edit?usp=sharing" TargetMode="External"/><Relationship Id="rId18" Type="http://schemas.openxmlformats.org/officeDocument/2006/relationships/hyperlink" Target="https://docs.google.com/forms/d/12bLl7BX-ajIT10g4LrE6S1dfJKAyUAbv4PV_yu_n1KQ/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Cew_Q191OuJ_-ZMpWNuMkbs-uQo5ncoFWF0_whBt8zg/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Cew_Q191OuJ_-ZMpWNuMkbs-uQo5ncoFWF0_whBt8zg/view" TargetMode="External"/><Relationship Id="rId23" Type="http://schemas.openxmlformats.org/officeDocument/2006/relationships/hyperlink" Target="https://docs.google.com/document/d/1Cew_Q191OuJ_-ZMpWNuMkbs-uQo5ncoFWF0_whBt8zg/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rNroHtj0mszuh2KjO8QS7x5Pbpm2WhqH?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zRNHKbdDw62pTW-vzbLed7JtLcD-IO_o63yEUXpXOh0/pub?start=true&amp;loop=true&amp;delayms=3000" TargetMode="External"/><Relationship Id="rId25" Type="http://schemas.openxmlformats.org/officeDocument/2006/relationships/hyperlink" Target="https://docs.google.com/presentation/d/1zRNHKbdDw62pTW-vzbLed7JtLcD-IO_o63yEUXpXOh0/edit?usp=sharing" TargetMode="External"/><Relationship Id="rId28" Type="http://schemas.openxmlformats.org/officeDocument/2006/relationships/hyperlink" Target="https://docs.google.com/presentation/d/1zRNHKbdDw62pTW-vzbLed7JtLcD-IO_o63yEUXpXOh0/htmlpresent" TargetMode="External"/><Relationship Id="rId27" Type="http://schemas.openxmlformats.org/officeDocument/2006/relationships/hyperlink" Target="https://docs.google.com/presentation/d/1zRNHKbdDw62pTW-vzbLed7JtLcD-IO_o63yEUXpXOh0/view" TargetMode="External"/><Relationship Id="rId5" Type="http://schemas.openxmlformats.org/officeDocument/2006/relationships/hyperlink" Target="https://drive.google.com/drive/folders/16lWdEeHIh3vberqK-_jm-umd2b6H7kG3?usp=sharing" TargetMode="External"/><Relationship Id="rId6" Type="http://schemas.openxmlformats.org/officeDocument/2006/relationships/hyperlink" Target="https://drive.google.com/drive/folders/1OqP6YGXlsRIrD8HmuC7E5c6dX_blMJhK?usp=sharing" TargetMode="External"/><Relationship Id="rId7" Type="http://schemas.openxmlformats.org/officeDocument/2006/relationships/hyperlink" Target="https://drive.google.com/drive/folders/1bEC7yiP95xwMsokWaMS8uMdMAbEdtD_b?usp=sharing" TargetMode="External"/><Relationship Id="rId8" Type="http://schemas.openxmlformats.org/officeDocument/2006/relationships/hyperlink" Target="https://drive.google.com/drive/folders/1wCO36ieqADfR42r_niLDth3KEZ3mFZab?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TTa8PYd4AJ6YhRBQ1V6fWsBLOU_gaGO0-1TU8WP3zNM/edit?usp=sharing" TargetMode="External"/><Relationship Id="rId12" Type="http://schemas.openxmlformats.org/officeDocument/2006/relationships/hyperlink" Target="https://drive.google.com/file/d/1vjcuCYl-KUyxdiDJqd6JPzToP6n-uSGh/view?usp=sharing" TargetMode="External"/><Relationship Id="rId15" Type="http://schemas.openxmlformats.org/officeDocument/2006/relationships/hyperlink" Target="https://docs.google.com/spreadsheets/d/1TTa8PYd4AJ6YhRBQ1V6fWsBLOU_gaGO0-1TU8WP3zNM/pubhtml" TargetMode="External"/><Relationship Id="rId14" Type="http://schemas.openxmlformats.org/officeDocument/2006/relationships/hyperlink" Target="https://docs.google.com/spreadsheet/pub?key=1TTa8PYd4AJ6YhRBQ1V6fWsBLOU_gaGO0-1TU8WP3zNM" TargetMode="External"/><Relationship Id="rId17" Type="http://schemas.openxmlformats.org/officeDocument/2006/relationships/hyperlink" Target="https://docs.google.com/spreadsheets/d/1TTa8PYd4AJ6YhRBQ1V6fWsBLOU_gaGO0-1TU8WP3zNM/view" TargetMode="External"/><Relationship Id="rId16" Type="http://schemas.openxmlformats.org/officeDocument/2006/relationships/hyperlink" Target="https://docs.google.com/spreadsheets/d/1TTa8PYd4AJ6YhRBQ1V6fWsBLOU_gaGO0-1TU8WP3zNM/pub" TargetMode="External"/><Relationship Id="rId19" Type="http://schemas.openxmlformats.org/officeDocument/2006/relationships/hyperlink" Target="https://docs.google.com/drawings/d/1xqxImlymqJKRUP3MYp58Nf9-cl1WzZ_3y1H6EdQDr_c/edit?usp=sharing" TargetMode="External"/><Relationship Id="rId18" Type="http://schemas.openxmlformats.org/officeDocument/2006/relationships/hyperlink" Target="https://docs.google.com/forms/d/12bLl7BX-ajIT10g4LrE6S1dfJKAyUAbv4PV_yu_n1KQ/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19899499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19899499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https://drive.google.com/drive/folders/1rNroHtj0mszuh2KjO8QS7x5Pbpm2WhqH?usp=sharing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https://drive.google.com/drive/folders/16lWdEeHIh3vberqK-_jm-umd2b6H7kG3?usp=sharing</a:t>
            </a:r>
            <a:endParaRPr sz="1000"/>
          </a:p>
          <a:p>
            <a:pPr indent="0" lvl="0" marL="0" rtl="0" algn="l">
              <a:spcBef>
                <a:spcPts val="0"/>
              </a:spcBef>
              <a:spcAft>
                <a:spcPts val="0"/>
              </a:spcAft>
              <a:buNone/>
            </a:pPr>
            <a:r>
              <a:rPr lang="en" sz="1000" u="sng">
                <a:solidFill>
                  <a:schemeClr val="hlink"/>
                </a:solidFill>
                <a:hlinkClick r:id="rId6"/>
              </a:rPr>
              <a:t>https://drive.google.com/drive/folders/1OqP6YGXlsRIrD8HmuC7E5c6dX_blMJhK?usp=sharing</a:t>
            </a:r>
            <a:endParaRPr sz="1000"/>
          </a:p>
          <a:p>
            <a:pPr indent="0" lvl="0" marL="0" rtl="0" algn="l">
              <a:spcBef>
                <a:spcPts val="0"/>
              </a:spcBef>
              <a:spcAft>
                <a:spcPts val="0"/>
              </a:spcAft>
              <a:buNone/>
            </a:pPr>
            <a:r>
              <a:rPr lang="en" sz="1000" u="sng">
                <a:solidFill>
                  <a:schemeClr val="hlink"/>
                </a:solidFill>
                <a:hlinkClick r:id="rId7"/>
              </a:rPr>
              <a:t>https://drive.google.com/drive/folders/1bEC7yiP95xwMsokWaMS8uMdMAbEdtD_b?usp=sharing</a:t>
            </a:r>
            <a:endParaRPr sz="1000"/>
          </a:p>
          <a:p>
            <a:pPr indent="0" lvl="0" marL="0" rtl="0" algn="l">
              <a:spcBef>
                <a:spcPts val="0"/>
              </a:spcBef>
              <a:spcAft>
                <a:spcPts val="0"/>
              </a:spcAft>
              <a:buNone/>
            </a:pPr>
            <a:r>
              <a:rPr lang="en" sz="1000" u="sng">
                <a:solidFill>
                  <a:schemeClr val="hlink"/>
                </a:solidFill>
                <a:hlinkClick r:id="rId8"/>
              </a:rPr>
              <a:t>https://drive.google.com/drive/folders/1wCO36ieqADfR42r_niLDth3KEZ3mFZab?usp=sharing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https://drive.google.com/file/d/1vjcuCYl-KUyxdiDJqd6JPzToP6n-uSGh/view?usp=sharing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https://docs.google.com/spreadsheets/d/1TTa8PYd4AJ6YhRBQ1V6fWsBLOU_gaGO0-1TU8WP3zNM/edit?usp=sharing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https://docs.google.com/spreadsheet/pub?key=1TTa8PYd4AJ6YhRBQ1V6fWsBLOU_gaGO0-1TU8WP3zNM</a:t>
            </a:r>
            <a:endParaRPr sz="1000"/>
          </a:p>
          <a:p>
            <a:pPr indent="0" lvl="0" marL="0" rtl="0" algn="l">
              <a:spcBef>
                <a:spcPts val="0"/>
              </a:spcBef>
              <a:spcAft>
                <a:spcPts val="0"/>
              </a:spcAft>
              <a:buNone/>
            </a:pPr>
            <a:r>
              <a:rPr lang="en" sz="1000" u="sng">
                <a:solidFill>
                  <a:schemeClr val="hlink"/>
                </a:solidFill>
                <a:hlinkClick r:id="rId15"/>
              </a:rPr>
              <a:t>https://docs.google.com/spreadsheets/d/1TTa8PYd4AJ6YhRBQ1V6fWsBLOU_gaGO0-1TU8WP3zNM/pubhtml</a:t>
            </a:r>
            <a:endParaRPr sz="1000"/>
          </a:p>
          <a:p>
            <a:pPr indent="0" lvl="0" marL="0" rtl="0" algn="l">
              <a:spcBef>
                <a:spcPts val="0"/>
              </a:spcBef>
              <a:spcAft>
                <a:spcPts val="0"/>
              </a:spcAft>
              <a:buNone/>
            </a:pPr>
            <a:r>
              <a:rPr lang="en" sz="1000" u="sng">
                <a:solidFill>
                  <a:schemeClr val="hlink"/>
                </a:solidFill>
                <a:hlinkClick r:id="rId16"/>
              </a:rPr>
              <a:t>https://docs.google.com/spreadsheets/d/1TTa8PYd4AJ6YhRBQ1V6fWsBLOU_gaGO0-1TU8WP3zNM/pub</a:t>
            </a:r>
            <a:endParaRPr sz="1000"/>
          </a:p>
          <a:p>
            <a:pPr indent="0" lvl="0" marL="0" rtl="0" algn="l">
              <a:spcBef>
                <a:spcPts val="0"/>
              </a:spcBef>
              <a:spcAft>
                <a:spcPts val="0"/>
              </a:spcAft>
              <a:buNone/>
            </a:pPr>
            <a:r>
              <a:rPr lang="en" sz="1000" u="sng">
                <a:solidFill>
                  <a:schemeClr val="hlink"/>
                </a:solidFill>
                <a:hlinkClick r:id="rId17"/>
              </a:rPr>
              <a:t>https://docs.google.com/spreadsheets/d/1TTa8PYd4AJ6YhRBQ1V6fWsBLOU_gaGO0-1TU8WP3zNM/view</a:t>
            </a:r>
            <a:endParaRPr sz="1000"/>
          </a:p>
          <a:p>
            <a:pPr indent="0" lvl="0" marL="0" rtl="0" algn="l">
              <a:spcBef>
                <a:spcPts val="0"/>
              </a:spcBef>
              <a:spcAft>
                <a:spcPts val="0"/>
              </a:spcAft>
              <a:buNone/>
            </a:pPr>
            <a:r>
              <a:rPr lang="en" sz="1000" u="sng">
                <a:solidFill>
                  <a:schemeClr val="hlink"/>
                </a:solidFill>
                <a:hlinkClick r:id="rId18"/>
              </a:rPr>
              <a:t>https://docs.google.com/forms/d/12bLl7BX-ajIT10g4LrE6S1dfJKAyUAbv4PV_yu_n1KQ/edit?usp=sharing</a:t>
            </a:r>
            <a:endParaRPr sz="1000"/>
          </a:p>
          <a:p>
            <a:pPr indent="0" lvl="0" marL="0" rtl="0" algn="l">
              <a:spcBef>
                <a:spcPts val="0"/>
              </a:spcBef>
              <a:spcAft>
                <a:spcPts val="0"/>
              </a:spcAft>
              <a:buNone/>
            </a:pPr>
            <a:r>
              <a:rPr lang="en" sz="1000" u="sng">
                <a:solidFill>
                  <a:schemeClr val="hlink"/>
                </a:solidFill>
                <a:hlinkClick r:id="rId19"/>
              </a:rPr>
              <a:t>https://docs.google.com/drawings/d/1xqxImlymqJKRUP3MYp58Nf9-cl1WzZ_3y1H6EdQDr_c/edit?usp=sharing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https://docs.google.com/document/d/1Cew_Q191OuJ_-ZMpWNuMkbs-uQo5ncoFWF0_whBt8zg/edit?usp=sharing</a:t>
            </a:r>
            <a:endParaRPr sz="1000"/>
          </a:p>
          <a:p>
            <a:pPr indent="0" lvl="0" marL="0" rtl="0" algn="l">
              <a:spcBef>
                <a:spcPts val="0"/>
              </a:spcBef>
              <a:spcAft>
                <a:spcPts val="0"/>
              </a:spcAft>
              <a:buNone/>
            </a:pPr>
            <a:r>
              <a:rPr lang="en" sz="1000" u="sng">
                <a:solidFill>
                  <a:schemeClr val="hlink"/>
                </a:solidFill>
                <a:hlinkClick r:id="rId23"/>
              </a:rPr>
              <a:t>https://docs.google.com/document/d/1Cew_Q191OuJ_-ZMpWNuMkbs-uQo5ncoFWF0_whBt8zg/pub</a:t>
            </a:r>
            <a:endParaRPr sz="1000"/>
          </a:p>
          <a:p>
            <a:pPr indent="0" lvl="0" marL="0" rtl="0" algn="l">
              <a:spcBef>
                <a:spcPts val="0"/>
              </a:spcBef>
              <a:spcAft>
                <a:spcPts val="0"/>
              </a:spcAft>
              <a:buNone/>
            </a:pPr>
            <a:r>
              <a:rPr lang="en" sz="1000" u="sng">
                <a:solidFill>
                  <a:schemeClr val="hlink"/>
                </a:solidFill>
                <a:hlinkClick r:id="rId24"/>
              </a:rPr>
              <a:t>https://docs.google.com/document/d/1Cew_Q191OuJ_-ZMpWNuMkbs-uQo5ncoFWF0_whBt8zg/view</a:t>
            </a:r>
            <a:endParaRPr sz="1000"/>
          </a:p>
          <a:p>
            <a:pPr indent="0" lvl="0" marL="0" rtl="0" algn="l">
              <a:spcBef>
                <a:spcPts val="0"/>
              </a:spcBef>
              <a:spcAft>
                <a:spcPts val="0"/>
              </a:spcAft>
              <a:buNone/>
            </a:pPr>
            <a:r>
              <a:rPr lang="en" sz="1000" u="sng">
                <a:solidFill>
                  <a:schemeClr val="hlink"/>
                </a:solidFill>
                <a:hlinkClick r:id="rId25"/>
              </a:rPr>
              <a:t>https://docs.google.com/presentation/d/1zRNHKbdDw62pTW-vzbLed7JtLcD-IO_o63yEUXpXOh0/edit?usp=sharing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https://docs.google.com/presentation/d/1zRNHKbdDw62pTW-vzbLed7JtLcD-IO_o63yEUXpXOh0/pub?start=true&amp;loop=true&amp;delayms=3000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https://docs.google.com/presentation/d/1zRNHKbdDw62pTW-vzbLed7JtLcD-IO_o63yEUXpXOh0/view</a:t>
            </a:r>
            <a:endParaRPr sz="1000"/>
          </a:p>
          <a:p>
            <a:pPr indent="0" lvl="0" marL="0" rtl="0" algn="l">
              <a:spcBef>
                <a:spcPts val="0"/>
              </a:spcBef>
              <a:spcAft>
                <a:spcPts val="0"/>
              </a:spcAft>
              <a:buNone/>
            </a:pPr>
            <a:r>
              <a:rPr lang="en" sz="1000" u="sng">
                <a:solidFill>
                  <a:schemeClr val="hlink"/>
                </a:solidFill>
                <a:hlinkClick r:id="rId28"/>
              </a:rPr>
              <a:t>https://docs.google.com/presentation/d/1zRNHKbdDw62pTW-vzbLed7JtLcD-IO_o63yEUXpXOh0/htmlpresent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19899499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19899499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19899499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19899499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19899499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19899499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198994996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198994996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198994996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198994996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198994996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198994996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198994996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198994996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198994996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198994996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19899499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19899499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https://drive.google.com/drive/folders/1rNroHtj0mszuh2KjO8QS7x5Pbpm2WhqH?usp=sharing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https://drive.google.com/drive/folders/16lWdEeHIh3vberqK-_jm-umd2b6H7kG3?usp=sharing</a:t>
            </a:r>
            <a:endParaRPr sz="1000"/>
          </a:p>
          <a:p>
            <a:pPr indent="0" lvl="0" marL="0" rtl="0" algn="l">
              <a:spcBef>
                <a:spcPts val="0"/>
              </a:spcBef>
              <a:spcAft>
                <a:spcPts val="0"/>
              </a:spcAft>
              <a:buNone/>
            </a:pPr>
            <a:r>
              <a:rPr lang="en" sz="1000" u="sng">
                <a:solidFill>
                  <a:schemeClr val="hlink"/>
                </a:solidFill>
                <a:hlinkClick r:id="rId6"/>
              </a:rPr>
              <a:t>https://drive.google.com/drive/folders/1OqP6YGXlsRIrD8HmuC7E5c6dX_blMJhK?usp=sharing</a:t>
            </a:r>
            <a:endParaRPr sz="1000"/>
          </a:p>
          <a:p>
            <a:pPr indent="0" lvl="0" marL="0" rtl="0" algn="l">
              <a:spcBef>
                <a:spcPts val="0"/>
              </a:spcBef>
              <a:spcAft>
                <a:spcPts val="0"/>
              </a:spcAft>
              <a:buNone/>
            </a:pPr>
            <a:r>
              <a:rPr lang="en" sz="1000" u="sng">
                <a:solidFill>
                  <a:schemeClr val="hlink"/>
                </a:solidFill>
                <a:hlinkClick r:id="rId7"/>
              </a:rPr>
              <a:t>https://drive.google.com/drive/folders/1bEC7yiP95xwMsokWaMS8uMdMAbEdtD_b?usp=sharing</a:t>
            </a:r>
            <a:endParaRPr sz="1000"/>
          </a:p>
          <a:p>
            <a:pPr indent="0" lvl="0" marL="0" rtl="0" algn="l">
              <a:spcBef>
                <a:spcPts val="0"/>
              </a:spcBef>
              <a:spcAft>
                <a:spcPts val="0"/>
              </a:spcAft>
              <a:buNone/>
            </a:pPr>
            <a:r>
              <a:rPr lang="en" sz="1000" u="sng">
                <a:solidFill>
                  <a:schemeClr val="hlink"/>
                </a:solidFill>
                <a:hlinkClick r:id="rId8"/>
              </a:rPr>
              <a:t>https://drive.google.com/drive/folders/1wCO36ieqADfR42r_niLDth3KEZ3mFZab?usp=sharing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https://drive.google.com/file/d/1vjcuCYl-KUyxdiDJqd6JPzToP6n-uSGh/view?usp=sharing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https://docs.google.com/spreadsheets/d/1TTa8PYd4AJ6YhRBQ1V6fWsBLOU_gaGO0-1TU8WP3zNM/edit?usp=sharing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https://docs.google.com/spreadsheet/pub?key=1TTa8PYd4AJ6YhRBQ1V6fWsBLOU_gaGO0-1TU8WP3zNM</a:t>
            </a:r>
            <a:endParaRPr sz="1000"/>
          </a:p>
          <a:p>
            <a:pPr indent="0" lvl="0" marL="0" rtl="0" algn="l">
              <a:spcBef>
                <a:spcPts val="0"/>
              </a:spcBef>
              <a:spcAft>
                <a:spcPts val="0"/>
              </a:spcAft>
              <a:buNone/>
            </a:pPr>
            <a:r>
              <a:rPr lang="en" sz="1000" u="sng">
                <a:solidFill>
                  <a:schemeClr val="hlink"/>
                </a:solidFill>
                <a:hlinkClick r:id="rId15"/>
              </a:rPr>
              <a:t>https://docs.google.com/spreadsheets/d/1TTa8PYd4AJ6YhRBQ1V6fWsBLOU_gaGO0-1TU8WP3zNM/pubhtml</a:t>
            </a:r>
            <a:endParaRPr sz="1000"/>
          </a:p>
          <a:p>
            <a:pPr indent="0" lvl="0" marL="0" rtl="0" algn="l">
              <a:spcBef>
                <a:spcPts val="0"/>
              </a:spcBef>
              <a:spcAft>
                <a:spcPts val="0"/>
              </a:spcAft>
              <a:buNone/>
            </a:pPr>
            <a:r>
              <a:rPr lang="en" sz="1000" u="sng">
                <a:solidFill>
                  <a:schemeClr val="hlink"/>
                </a:solidFill>
                <a:hlinkClick r:id="rId16"/>
              </a:rPr>
              <a:t>https://docs.google.com/spreadsheets/d/1TTa8PYd4AJ6YhRBQ1V6fWsBLOU_gaGO0-1TU8WP3zNM/pub</a:t>
            </a:r>
            <a:endParaRPr sz="1000"/>
          </a:p>
          <a:p>
            <a:pPr indent="0" lvl="0" marL="0" rtl="0" algn="l">
              <a:spcBef>
                <a:spcPts val="0"/>
              </a:spcBef>
              <a:spcAft>
                <a:spcPts val="0"/>
              </a:spcAft>
              <a:buNone/>
            </a:pPr>
            <a:r>
              <a:rPr lang="en" sz="1000" u="sng">
                <a:solidFill>
                  <a:schemeClr val="hlink"/>
                </a:solidFill>
                <a:hlinkClick r:id="rId17"/>
              </a:rPr>
              <a:t>https://docs.google.com/spreadsheets/d/1TTa8PYd4AJ6YhRBQ1V6fWsBLOU_gaGO0-1TU8WP3zNM/view</a:t>
            </a:r>
            <a:endParaRPr sz="1000"/>
          </a:p>
          <a:p>
            <a:pPr indent="0" lvl="0" marL="0" rtl="0" algn="l">
              <a:spcBef>
                <a:spcPts val="0"/>
              </a:spcBef>
              <a:spcAft>
                <a:spcPts val="0"/>
              </a:spcAft>
              <a:buNone/>
            </a:pPr>
            <a:r>
              <a:rPr lang="en" sz="1000" u="sng">
                <a:solidFill>
                  <a:schemeClr val="hlink"/>
                </a:solidFill>
                <a:hlinkClick r:id="rId18"/>
              </a:rPr>
              <a:t>https://docs.google.com/forms/d/12bLl7BX-ajIT10g4LrE6S1dfJKAyUAbv4PV_yu_n1KQ/edit?usp=sharing</a:t>
            </a:r>
            <a:endParaRPr sz="1000"/>
          </a:p>
          <a:p>
            <a:pPr indent="0" lvl="0" marL="0" rtl="0" algn="l">
              <a:spcBef>
                <a:spcPts val="0"/>
              </a:spcBef>
              <a:spcAft>
                <a:spcPts val="0"/>
              </a:spcAft>
              <a:buNone/>
            </a:pPr>
            <a:r>
              <a:rPr lang="en" sz="1000" u="sng">
                <a:solidFill>
                  <a:schemeClr val="hlink"/>
                </a:solidFill>
                <a:hlinkClick r:id="rId19"/>
              </a:rPr>
              <a:t>https://docs.google.com/drawings/d/1xqxImlymqJKRUP3MYp58Nf9-cl1WzZ_3y1H6EdQDr_c/edit?usp=sharing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https://docs.google.com/document/d/1Cew_Q191OuJ_-ZMpWNuMkbs-uQo5ncoFWF0_whBt8zg/edit?usp=sharing</a:t>
            </a:r>
            <a:endParaRPr sz="1000"/>
          </a:p>
          <a:p>
            <a:pPr indent="0" lvl="0" marL="0" rtl="0" algn="l">
              <a:spcBef>
                <a:spcPts val="0"/>
              </a:spcBef>
              <a:spcAft>
                <a:spcPts val="0"/>
              </a:spcAft>
              <a:buNone/>
            </a:pPr>
            <a:r>
              <a:rPr lang="en" sz="1000" u="sng">
                <a:solidFill>
                  <a:schemeClr val="hlink"/>
                </a:solidFill>
                <a:hlinkClick r:id="rId23"/>
              </a:rPr>
              <a:t>https://docs.google.com/document/d/1Cew_Q191OuJ_-ZMpWNuMkbs-uQo5ncoFWF0_whBt8zg/pub</a:t>
            </a:r>
            <a:endParaRPr sz="1000"/>
          </a:p>
          <a:p>
            <a:pPr indent="0" lvl="0" marL="0" rtl="0" algn="l">
              <a:spcBef>
                <a:spcPts val="0"/>
              </a:spcBef>
              <a:spcAft>
                <a:spcPts val="0"/>
              </a:spcAft>
              <a:buNone/>
            </a:pPr>
            <a:r>
              <a:rPr lang="en" sz="1000" u="sng">
                <a:solidFill>
                  <a:schemeClr val="hlink"/>
                </a:solidFill>
                <a:hlinkClick r:id="rId24"/>
              </a:rPr>
              <a:t>https://docs.google.com/document/d/1Cew_Q191OuJ_-ZMpWNuMkbs-uQo5ncoFWF0_whBt8zg/view</a:t>
            </a:r>
            <a:endParaRPr sz="1000"/>
          </a:p>
          <a:p>
            <a:pPr indent="0" lvl="0" marL="0" rtl="0" algn="l">
              <a:spcBef>
                <a:spcPts val="0"/>
              </a:spcBef>
              <a:spcAft>
                <a:spcPts val="0"/>
              </a:spcAft>
              <a:buNone/>
            </a:pPr>
            <a:r>
              <a:rPr lang="en" sz="1000" u="sng">
                <a:solidFill>
                  <a:schemeClr val="hlink"/>
                </a:solidFill>
                <a:hlinkClick r:id="rId25"/>
              </a:rPr>
              <a:t>https://docs.google.com/presentation/d/1zRNHKbdDw62pTW-vzbLed7JtLcD-IO_o63yEUXpXOh0/edit?usp=sharing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https://docs.google.com/presentation/d/1zRNHKbdDw62pTW-vzbLed7JtLcD-IO_o63yEUXpXOh0/pub?start=true&amp;loop=true&amp;delayms=3000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https://docs.google.com/presentation/d/1zRNHKbdDw62pTW-vzbLed7JtLcD-IO_o63yEUXpXOh0/view</a:t>
            </a:r>
            <a:endParaRPr sz="1000"/>
          </a:p>
          <a:p>
            <a:pPr indent="0" lvl="0" marL="0" rtl="0" algn="l">
              <a:spcBef>
                <a:spcPts val="0"/>
              </a:spcBef>
              <a:spcAft>
                <a:spcPts val="0"/>
              </a:spcAft>
              <a:buNone/>
            </a:pPr>
            <a:r>
              <a:rPr lang="en" sz="1000" u="sng">
                <a:solidFill>
                  <a:schemeClr val="hlink"/>
                </a:solidFill>
                <a:hlinkClick r:id="rId28"/>
              </a:rPr>
              <a:t>https://docs.google.com/presentation/d/1zRNHKbdDw62pTW-vzbLed7JtLcD-IO_o63yEUXpXOh0/htmlpresent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19899499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19899499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19899499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19899499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19899499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19899499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19899499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19899499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Dana Point photo booth company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19899499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19899499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19899499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19899499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198994996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198994996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19899499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19899499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19899499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19899499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24.jpg"/><Relationship Id="rId5" Type="http://schemas.openxmlformats.org/officeDocument/2006/relationships/hyperlink" Target="https://docs.google.com/presentation/d/1zRNHKbdDw62pTW-vzbLed7JtLcD-IO_o63yEUXpXOh0/edit?usp=drivesdk" TargetMode="External"/><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zRNHKbdDw62pTW-vzbLed7JtLcD-IO_o63yEUXpXOh0/edit?usp=drivesdk"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xqxImlymqJKRUP3MYp58Nf9-cl1WzZ_3y1H6EdQDr_c/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Cew_Q191OuJ_-ZMpWNuMkbs-uQo5ncoFWF0_whBt8zg/pub" TargetMode="External"/><Relationship Id="rId23" Type="http://schemas.openxmlformats.org/officeDocument/2006/relationships/hyperlink" Target="https://docs.google.com/document/d/1Cew_Q191OuJ_-ZMpWNuMkbs-uQo5ncoFWF0_whBt8zg/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rNroHtj0mszuh2KjO8QS7x5Pbpm2WhqH?usp=sharing" TargetMode="External"/><Relationship Id="rId9" Type="http://schemas.openxmlformats.org/officeDocument/2006/relationships/hyperlink" Target="https://drive.google.com/drive/folders/1wCO36ieqADfR42r_niLDth3KEZ3mFZab?usp=sharing" TargetMode="External"/><Relationship Id="rId26" Type="http://schemas.openxmlformats.org/officeDocument/2006/relationships/hyperlink" Target="https://docs.google.com/presentation/d/1zRNHKbdDw62pTW-vzbLed7JtLcD-IO_o63yEUXpXOh0/edit?usp=sharing" TargetMode="External"/><Relationship Id="rId25" Type="http://schemas.openxmlformats.org/officeDocument/2006/relationships/hyperlink" Target="https://docs.google.com/document/d/1Cew_Q191OuJ_-ZMpWNuMkbs-uQo5ncoFWF0_whBt8zg/view" TargetMode="External"/><Relationship Id="rId28" Type="http://schemas.openxmlformats.org/officeDocument/2006/relationships/hyperlink" Target="https://docs.google.com/presentation/d/1zRNHKbdDw62pTW-vzbLed7JtLcD-IO_o63yEUXpXOh0/view" TargetMode="External"/><Relationship Id="rId27" Type="http://schemas.openxmlformats.org/officeDocument/2006/relationships/hyperlink" Target="https://docs.google.com/presentation/d/1zRNHKbdDw62pTW-vzbLed7JtLcD-IO_o63yEUXpXOh0/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6lWdEeHIh3vberqK-_jm-umd2b6H7kG3?usp=sharing" TargetMode="External"/><Relationship Id="rId29" Type="http://schemas.openxmlformats.org/officeDocument/2006/relationships/hyperlink" Target="https://docs.google.com/presentation/d/1zRNHKbdDw62pTW-vzbLed7JtLcD-IO_o63yEUXpXOh0/htmlpresent" TargetMode="External"/><Relationship Id="rId7" Type="http://schemas.openxmlformats.org/officeDocument/2006/relationships/hyperlink" Target="https://drive.google.com/drive/folders/1OqP6YGXlsRIrD8HmuC7E5c6dX_blMJhK?usp=sharing" TargetMode="External"/><Relationship Id="rId8" Type="http://schemas.openxmlformats.org/officeDocument/2006/relationships/hyperlink" Target="https://drive.google.com/drive/folders/1bEC7yiP95xwMsokWaMS8uMdMAbEdtD_b?usp=sharing" TargetMode="External"/><Relationship Id="rId31" Type="http://schemas.openxmlformats.org/officeDocument/2006/relationships/image" Target="../media/image11.png"/><Relationship Id="rId30" Type="http://schemas.openxmlformats.org/officeDocument/2006/relationships/hyperlink" Target="https://docs.google.com/presentation/d/1zRNHKbdDw62pTW-vzbLed7JtLcD-IO_o63yEUXpXOh0/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vjcuCYl-KUyxdiDJqd6JPzToP6n-uSGh/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TTa8PYd4AJ6YhRBQ1V6fWsBLOU_gaGO0-1TU8WP3zNM" TargetMode="External"/><Relationship Id="rId14" Type="http://schemas.openxmlformats.org/officeDocument/2006/relationships/hyperlink" Target="https://docs.google.com/spreadsheets/d/1TTa8PYd4AJ6YhRBQ1V6fWsBLOU_gaGO0-1TU8WP3zNM/edit?usp=sharing" TargetMode="External"/><Relationship Id="rId17" Type="http://schemas.openxmlformats.org/officeDocument/2006/relationships/hyperlink" Target="https://docs.google.com/spreadsheets/d/1TTa8PYd4AJ6YhRBQ1V6fWsBLOU_gaGO0-1TU8WP3zNM/pub" TargetMode="External"/><Relationship Id="rId16" Type="http://schemas.openxmlformats.org/officeDocument/2006/relationships/hyperlink" Target="https://docs.google.com/spreadsheets/d/1TTa8PYd4AJ6YhRBQ1V6fWsBLOU_gaGO0-1TU8WP3zNM/pubhtml" TargetMode="External"/><Relationship Id="rId19" Type="http://schemas.openxmlformats.org/officeDocument/2006/relationships/hyperlink" Target="https://docs.google.com/forms/d/12bLl7BX-ajIT10g4LrE6S1dfJKAyUAbv4PV_yu_n1KQ/edit?usp=sharing" TargetMode="External"/><Relationship Id="rId18" Type="http://schemas.openxmlformats.org/officeDocument/2006/relationships/hyperlink" Target="https://docs.google.com/spreadsheets/d/1TTa8PYd4AJ6YhRBQ1V6fWsBLOU_gaGO0-1TU8WP3zNM/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zRNHKbdDw62pTW-vzbLed7JtLcD-IO_o63yEUXpXOh0/edit?usp=drivesdk"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21.jpg"/><Relationship Id="rId6" Type="http://schemas.openxmlformats.org/officeDocument/2006/relationships/hyperlink" Target="https://docs.google.com/presentation/d/1zRNHKbdDw62pTW-vzbLed7JtLcD-IO_o63yEUXpXOh0/edit?usp=drivesdk" TargetMode="External"/><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12.jpg"/><Relationship Id="rId6" Type="http://schemas.openxmlformats.org/officeDocument/2006/relationships/hyperlink" Target="https://docs.google.com/presentation/d/1zRNHKbdDw62pTW-vzbLed7JtLcD-IO_o63yEUXpXOh0/edit?usp=drivesdk" TargetMode="External"/><Relationship Id="rId7"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20.jpg"/><Relationship Id="rId6" Type="http://schemas.openxmlformats.org/officeDocument/2006/relationships/hyperlink" Target="https://docs.google.com/presentation/d/1zRNHKbdDw62pTW-vzbLed7JtLcD-IO_o63yEUXpXOh0/edit?usp=drivesdk" TargetMode="External"/><Relationship Id="rId7"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zRNHKbdDw62pTW-vzbLed7JtLcD-IO_o63yEUXpXOh0/edit?usp=drivesdk" TargetMode="External"/><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22.jpg"/><Relationship Id="rId6" Type="http://schemas.openxmlformats.org/officeDocument/2006/relationships/hyperlink" Target="https://docs.google.com/presentation/d/1zRNHKbdDw62pTW-vzbLed7JtLcD-IO_o63yEUXpXOh0/edit?usp=drivesdk" TargetMode="External"/><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zRNHKbdDw62pTW-vzbLed7JtLcD-IO_o63yEUXpXOh0/edit?usp=drivesdk" TargetMode="External"/><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zRNHKbdDw62pTW-vzbLed7JtLcD-IO_o63yEUXpXOh0/edit?usp=drivesdk"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zRNHKbdDw62pTW-vzbLed7JtLcD-IO_o63yEUXpXOh0/edit?usp=drivesdk"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1.jpg"/><Relationship Id="rId5" Type="http://schemas.openxmlformats.org/officeDocument/2006/relationships/hyperlink" Target="https://docs.google.com/presentation/d/1zRNHKbdDw62pTW-vzbLed7JtLcD-IO_o63yEUXpXOh0/edit?usp=drivesdk"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14.jpg"/><Relationship Id="rId5" Type="http://schemas.openxmlformats.org/officeDocument/2006/relationships/hyperlink" Target="https://docs.google.com/presentation/d/1zRNHKbdDw62pTW-vzbLed7JtLcD-IO_o63yEUXpXOh0/edit?usp=drivesdk" TargetMode="External"/><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23.jpg"/><Relationship Id="rId5" Type="http://schemas.openxmlformats.org/officeDocument/2006/relationships/hyperlink" Target="https://docs.google.com/presentation/d/1zRNHKbdDw62pTW-vzbLed7JtLcD-IO_o63yEUXpXOh0/edit?usp=drivesdk" TargetMode="External"/><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 County to ensure your concern is spectacular. A photo booth is an excellent showing off to amass bustle to your event! A photo booth can enhance any event, including weddings, bar/bat mitzvahs, proms, graduations, birthday parties, anniversaries, quinceaeras, and cute 16. We furthermore allow photo booth rentals for business events such as Christmas parties, fundraisers, and everything in between. There is nothing more looking for excitement than a photo booth to create your celebration unique! similar to our experience following photo booths, you are determined to occupy the most extreme, personal, intimate, and amusing photos. We manage to pay for reasonable photo booth rentals for weddings, bar/bat mitzvahs, proms, graduations, birthday parties, anniversaries, quinceaeras, lovely 16 celebrations, corporate events, and community activities in Laguna seashore and surrounding regions. events in the Laguna Beach, Anaheim, Corona Del Mar, Costa Mesa, Dana Point, Huntington Beach, Irvine, Laguna Beach, Laguna Niguel, Long Beach, Newport Beach, Tustin, and bordering regions Bring your next-door matter to vigor in Laguna beach taking into account a unconditionally customisable photo booth that provides the ultimate experience. The 360 Photo Booth Experience at Laguna Beach. Whether you're getting married or hosting a matter situation or party, our personalized booths will be credited with some argument to your celebration subsequently your entourage, family, and friends.Experience the thrill of a bespoke photo booth help that meets your individual needs. We take that every business is unique, and we use our professional experience to gain knowledge and experience. Although we are situated in Long Beach, we now bolster Los Angeles, orangey County, San Diego, and Phoenix, and we are keen to travel! 360 Photo Booth is Laguna Niguel's leading photo booth rental company. We have the funds for a seamless first-class promote to all of our clients and ensure that we will exceed all expectations for any special occasion, such as your wedding, birthday party, company or corporate party, learned dance, bridal shower, etc. We find the money for each unique occasion behind full and personalized packages, high-quality photo booths, bespoke photo designs, intelligent personnel, dependable attendants, and reasonably priced and transparent pricing to provide an unforgettable experience. We have the funds for every consumers and clients in the same way as an incredible experience that includes the greatest advance at a inexpensive price. Our door let breathe booth is one of a kind, allowing guests to accommodate taking place to ten individuals in a photo later than a specifically made logo.Hello, partygoers! This event, held in Laguna Canyon, forlorn a stone's throw from Laguna Beach, was nothing hasty of spectacular. fortunate Frog Photo Booth photographed the situation on a rooftop terrace subsequent to a smooth and relaxing ambiance. Music pulsed. People danced. link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interesting reveal where all grin and pose became a treasured souvenir, transforming tiny moments into unforgettable memories.The fortunate Frog photo booth rental provided a express for spontaneous work photographs and dance-offs... From interactive sketches to on fire embraces... Our items range from innovative masquerade masks to quirky placards. Guests brought their personality to each frame, and every detail was recorded. The laughter grew in tandem in the manner of the prints. The 360 portray booth hurriedly became the main tapering off of the event. lucky Frog photo booth rental continues to stand out all get older bearing in mind cutting-edge technology and one-of-a-kind features.The 360 photo booth not single-handedly managed to take control of static moments but as well as increased the readiness of the event. Its skill to spin and photograph album the entire image insured that no subtlety and no dance move, and no rude burst of laughter went undetected. What's the result? A cumulative visual photograph album of the best raves, captured from various perspectives.Whether you're organizing a wedding, corporate event, or celebration, our 360 photo booth will meet the expense of an unforgettable experience. make your moments unforgettable. lucky Frog photo booth rental offers 360-degree photo booth rentals in Laguna Beach.&#10;" id="110" name="Google Shape;110;p22" title=" Dana Point photo booth company">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pic>
        <p:nvPicPr>
          <p:cNvPr descr=" Dana Point photo booth company" id="111" name="Google Shape;111;p22"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 Dana Point photo booth company" id="118" name="Google Shape;118;p23"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 Dana Point photo booth company" id="126" name="Google Shape;126;p24" title=" Dana Point photo booth company">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 Dana Point photo booth company" id="133" name="Google Shape;133;p25"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40" name="Google Shape;140;p26"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47" name="Google Shape;147;p27"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54" name="Google Shape;154;p28"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 Dana Point photo booth company" id="160" name="Google Shape;160;p29" title=" Dana Point photo booth compan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 Dana Point photo booth company" id="167" name="Google Shape;167;p30" title=" Dana Point photo booth company">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 Dana Point photo booth company" id="60" name="Google Shape;60;p14" title=" Dana Point photo booth company">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 Dana Point photo booth company" id="65" name="Google Shape;65;p15" title=" Dana Point photo booth company">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 Dana Point photo booth company</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seashore and yellowish-brown County to ensure your situation is spectacular. A photo booth is an excellent way to add protest to your event! A photo booth can append any event, including weddings, bar/bat mitzvahs, proms, graduations, birthday parties, anniversaries, quinceaeras, and lovely 16. We as a consequence allow photo booth rentals for thing goings-on such as Christmas parties, fundraisers, and whatever in between. There is nothing more carefree than a photo booth to create your celebration unique! with our experience later photo booths, you are certain to seize the most extreme, personal, intimate, and amusing photos. We give within your means photo booth rentals for weddings, bar/bat mitzvahs, proms, graduations, birthday parties, anniversaries, quinceaeras, lovable 16 celebrations, corporate events, and community happenings in Laguna seashore and surrounding regions. activities in the Laguna Beach, Anaheim, Corona Del Mar, Costa Mesa, Dana Point, Huntington Beach, Irvine, Laguna Beach, Laguna Niguel, Long Beach, Newport Beach, Tustin, and bordering regions Bring your next-door matter to vigor in Laguna seashore past a totally customisable photo booth that provides the ultimate experience. The 360 Photo Booth Experience at Laguna Beach. Whether you're getting married or hosting a thing matter or party, our personalized booths will build up some commotion to your celebration in the same way as your entourage, family, and friends.Experience the thrill of a bespoke photo booth encourage that meets your individual needs. We take that all event is unique, and we use our professional experience to gain knowledge and experience. Although we are situated in Long Beach, we now help Los Angeles, ocher County, San Diego, and Phoenix, and we are keen to travel! 360 Photo Booth is Laguna Niguel's leading photo booth rental company. We allow a seamless first-class minister to to all of our clients and ensure that we will exceed all expectations for any special occasion, such as your wedding, birthday party, company or corporate party, school dance, bridal shower, etc. We come up with the money for each unique occasion afterward full and personalized packages, high-quality photo booths, bespoke photo designs, talented personnel, dependable attendants, and reasonable and transparent pricing to pay for an unforgettable experience. We meet the expense of every consumers and clients afterward an unbelievable experience that includes the greatest give support to at a reasonably priced price. Our entre let breathe booth is one of a kind, allowing guests to accommodate up to ten individuals in a photo subsequently a specifically made logo.Hello, partygoers! This event, held in Laguna Canyon, isolated a stone's toss from Laguna Beach, was nothing rapid of spectacular. fortunate Frog Photo Booth photographed the concern upon a rooftop terrace with a smooth and relaxing ambiance. Music pulsed. People danced. contacts and couples moved easily between the bar, dance floor, and picture booth. It was a thrilling experience every around, but the 360 photo booth stole the show. Jim and Fiona made a wise choice! {} Imagine fortunate Frog's architecture and design beauty and rambling canyon pathways as the breathtaking atmosphere for 360-degree photo booth images. James and Liz sought for the greatest 360 photo booth rental in Laguna Beach, and we surpassed their expectations. The photo booth created an interesting broadcast where all grin and pose became a treasured souvenir, transforming tiny moments into unforgettable memories.The fortunate Frog photo booth rental provided a heavens for spontaneous group photographs and dance-offs... From interactive sketches to ablaze embraces... Our items range from vanguard masquerade masks to quirky placards. Guests brought their personality to each frame, and every detail was recorded. The laughter grew in tandem similar to the prints. The 360 describe booth unexpectedly became the main tapering off of the event. lucky Frog photo booth rental continues to stand out all grow old once cutting-edge technology and one-of-a-kind features.The 360 photo booth not on your own managed to invade static moments but furthermore increased the readiness of the event. Its talent to spin and cassette the entire image insured that no subtlety and no dance move, and no rushed burst of laughter went undetected. What's the result? A collective visual book of the best raves, captured from various perspectives.Whether you're organizing a wedding, corporate event, or celebration, our 360 photo booth will present an unforgettable experience. make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 Dana Point photo booth company" id="73" name="Google Shape;73;p16" title=" Dana Point photo booth company">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 Dana Point photo booth company" id="80" name="Google Shape;80;p17"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 Dana Point photo booth company</a:t>
            </a:r>
            <a:endParaRPr sz="800"/>
          </a:p>
          <a:p>
            <a:pPr indent="0" lvl="0" marL="0" rtl="0" algn="l">
              <a:spcBef>
                <a:spcPts val="0"/>
              </a:spcBef>
              <a:spcAft>
                <a:spcPts val="0"/>
              </a:spcAft>
              <a:buNone/>
            </a:pPr>
            <a:r>
              <a:t/>
            </a:r>
            <a:endParaRPr sz="800"/>
          </a:p>
        </p:txBody>
      </p:sp>
      <p:pic>
        <p:nvPicPr>
          <p:cNvPr descr=" Dana Point photo booth company" id="87" name="Google Shape;87;p18" title=" Dana Point photo booth company">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 County to ensure your concern is spectacular. A photo booth is an excellent showing off to amass bustle to your event! A photo booth can enhance any event, including weddings, bar/bat mitzvahs, proms, graduations, birthday parties, anniversaries, quinceaeras, and cute 16. We furthermore allow photo booth rentals for business events such as Christmas parties, fundraisers, and everything in between. There is nothing more looking for excitement than a photo booth to create your celebration unique! similar to our experience following photo booths, you are determined to occupy the most extreme, personal, intimate, and amusing photos. We manage to pay for reasonable photo booth rentals for weddings, bar/bat mitzvahs, proms, graduations, birthday parties, anniversaries, quinceaeras, lovely 16 celebrations, corporate events, and community activities in Laguna seashore and surrounding regions. events in the Laguna Beach, Anaheim, Corona Del Mar, Costa Mesa, Dana Point, Huntington Beach, Irvine, Laguna Beach, Laguna Niguel, Long Beach, Newport Beach, Tustin, and bordering regions Bring your next-door matter to vigor in Laguna beach taking into account a unconditionally customisable photo booth that provides the ultimate experience. The 360 Photo Booth Experience at Laguna Beach. Whether you're getting married or hosting a matter situation or party, our personalized booths will be credited with some argument to your celebration subsequently your entourage, family, and friends.Experience the thrill of a bespoke photo booth help that meets your individual needs. We take that every business is unique, and we use our professional experience to gain knowledge and experience. Although we are situated in Long Beach, we now bolster Los Angeles, orangey County, San Diego, and Phoenix, and we are keen to travel! 360 Photo Booth is Laguna Niguel's leading photo booth rental company. We have the funds for a seamless first-class promote to all of our clients and ensure that we will exceed all expectations for any special occasion, such as your wedding, birthday party, company or corporate party, learned dance, bridal shower, etc. We find the money for each unique occasion behind full and personalized packages, high-quality photo booths, bespoke photo designs, intelligent personnel, dependable attendants, and reasonably priced and transparent pricing to provide an unforgettable experience. We have the funds for every consumers and clients in the same way as an incredible experience that includes the greatest advance at a inexpensive price. Our door let breathe booth is one of a kind, allowing guests to accommodate taking place to ten individuals in a photo later than a specifically made logo.Hello, partygoers! This event, held in Laguna Canyon, forlorn a stone's throw from Laguna Beach, was nothing hasty of spectacular. fortunate Frog Photo Booth photographed the situation on a rooftop terrace subsequent to a smooth and relaxing ambiance. Music pulsed. People danced. link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interesting reveal where all grin and pose became a treasured souvenir, transforming tiny moments into unforgettable memories.The fortunate Frog photo booth rental provided a express for spontaneous work photographs and dance-offs... From interactive sketches to on fire embraces... Our items range from innovative masquerade masks to quirky placards. Guests brought their personality to each frame, and every detail was recorded. The laughter grew in tandem in the manner of the prints. The 360 portray booth hurriedly became the main tapering off of the event. lucky Frog photo booth rental continues to stand out all get older bearing in mind cutting-edge technology and one-of-a-kind features.The 360 photo booth not single-handedly managed to take control of static moments but as well as increased the readiness of the event. Its skill to spin and photograph album the entire image insured that no subtlety and no dance move, and no rude burst of laughter went undetected. What's the result? A cumulative visual photograph album of the best raves, captured from various perspectives.Whether you're organizing a wedding, corporate event, or celebration, our 360 photo booth will meet the expense of an unforgettable experience. make your moments unforgettable. lucky Frog photo booth rental offers 360-degree photo booth rentals in Laguna Beach.&#10;" id="92" name="Google Shape;92;p19" title=" Dana Point photo booth compan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 Dana Point photo booth company" id="93" name="Google Shape;93;p19"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 County to ensure your concern is spectacular. A photo booth is an excellent showing off to amass bustle to your event! A photo booth can enhance any event, including weddings, bar/bat mitzvahs, proms, graduations, birthday parties, anniversaries, quinceaeras, and cute 16. We furthermore allow photo booth rentals for business events such as Christmas parties, fundraisers, and everything in between. There is nothing more looking for excitement than a photo booth to create your celebration unique! similar to our experience following photo booths, you are determined to occupy the most extreme, personal, intimate, and amusing photos. We manage to pay for reasonable photo booth rentals for weddings, bar/bat mitzvahs, proms, graduations, birthday parties, anniversaries, quinceaeras, lovely 16 celebrations, corporate events, and community activities in Laguna seashore and surrounding regions. events in the Laguna Beach, Anaheim, Corona Del Mar, Costa Mesa, Dana Point, Huntington Beach, Irvine, Laguna Beach, Laguna Niguel, Long Beach, Newport Beach, Tustin, and bordering regions Bring your next-door matter to vigor in Laguna beach taking into account a unconditionally customisable photo booth that provides the ultimate experience. The 360 Photo Booth Experience at Laguna Beach. Whether you're getting married or hosting a matter situation or party, our personalized booths will be credited with some argument to your celebration subsequently your entourage, family, and friends.Experience the thrill of a bespoke photo booth help that meets your individual needs. We take that every business is unique, and we use our professional experience to gain knowledge and experience. Although we are situated in Long Beach, we now bolster Los Angeles, orangey County, San Diego, and Phoenix, and we are keen to travel! 360 Photo Booth is Laguna Niguel's leading photo booth rental company. We have the funds for a seamless first-class promote to all of our clients and ensure that we will exceed all expectations for any special occasion, such as your wedding, birthday party, company or corporate party, learned dance, bridal shower, etc. We find the money for each unique occasion behind full and personalized packages, high-quality photo booths, bespoke photo designs, intelligent personnel, dependable attendants, and reasonably priced and transparent pricing to provide an unforgettable experience. We have the funds for every consumers and clients in the same way as an incredible experience that includes the greatest advance at a inexpensive price. Our door let breathe booth is one of a kind, allowing guests to accommodate taking place to ten individuals in a photo later than a specifically made logo.Hello, partygoers! This event, held in Laguna Canyon, forlorn a stone's throw from Laguna Beach, was nothing hasty of spectacular. fortunate Frog Photo Booth photographed the situation on a rooftop terrace subsequent to a smooth and relaxing ambiance. Music pulsed. People danced. link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interesting reveal where all grin and pose became a treasured souvenir, transforming tiny moments into unforgettable memories.The fortunate Frog photo booth rental provided a express for spontaneous work photographs and dance-offs... From interactive sketches to on fire embraces... Our items range from innovative masquerade masks to quirky placards. Guests brought their personality to each frame, and every detail was recorded. The laughter grew in tandem in the manner of the prints. The 360 portray booth hurriedly became the main tapering off of the event. lucky Frog photo booth rental continues to stand out all get older bearing in mind cutting-edge technology and one-of-a-kind features.The 360 photo booth not single-handedly managed to take control of static moments but as well as increased the readiness of the event. Its skill to spin and photograph album the entire image insured that no subtlety and no dance move, and no rude burst of laughter went undetected. What's the result? A cumulative visual photograph album of the best raves, captured from various perspectives.Whether you're organizing a wedding, corporate event, or celebration, our 360 photo booth will meet the expense of an unforgettable experience. make your moments unforgettable. lucky Frog photo booth rental offers 360-degree photo booth rentals in Laguna Beach.&#10;" id="98" name="Google Shape;98;p20" title=" Dana Point photo booth company">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 Dana Point photo booth company" id="99" name="Google Shape;99;p20"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 County to ensure your concern is spectacular. A photo booth is an excellent showing off to amass bustle to your event! A photo booth can enhance any event, including weddings, bar/bat mitzvahs, proms, graduations, birthday parties, anniversaries, quinceaeras, and cute 16. We furthermore allow photo booth rentals for business events such as Christmas parties, fundraisers, and everything in between. There is nothing more looking for excitement than a photo booth to create your celebration unique! similar to our experience following photo booths, you are determined to occupy the most extreme, personal, intimate, and amusing photos. We manage to pay for reasonable photo booth rentals for weddings, bar/bat mitzvahs, proms, graduations, birthday parties, anniversaries, quinceaeras, lovely 16 celebrations, corporate events, and community activities in Laguna seashore and surrounding regions. events in the Laguna Beach, Anaheim, Corona Del Mar, Costa Mesa, Dana Point, Huntington Beach, Irvine, Laguna Beach, Laguna Niguel, Long Beach, Newport Beach, Tustin, and bordering regions Bring your next-door matter to vigor in Laguna beach taking into account a unconditionally customisable photo booth that provides the ultimate experience. The 360 Photo Booth Experience at Laguna Beach. Whether you're getting married or hosting a matter situation or party, our personalized booths will be credited with some argument to your celebration subsequently your entourage, family, and friends.Experience the thrill of a bespoke photo booth help that meets your individual needs. We take that every business is unique, and we use our professional experience to gain knowledge and experience. Although we are situated in Long Beach, we now bolster Los Angeles, orangey County, San Diego, and Phoenix, and we are keen to travel! 360 Photo Booth is Laguna Niguel's leading photo booth rental company. We have the funds for a seamless first-class promote to all of our clients and ensure that we will exceed all expectations for any special occasion, such as your wedding, birthday party, company or corporate party, learned dance, bridal shower, etc. We find the money for each unique occasion behind full and personalized packages, high-quality photo booths, bespoke photo designs, intelligent personnel, dependable attendants, and reasonably priced and transparent pricing to provide an unforgettable experience. We have the funds for every consumers and clients in the same way as an incredible experience that includes the greatest advance at a inexpensive price. Our door let breathe booth is one of a kind, allowing guests to accommodate taking place to ten individuals in a photo later than a specifically made logo.Hello, partygoers! This event, held in Laguna Canyon, forlorn a stone's throw from Laguna Beach, was nothing hasty of spectacular. fortunate Frog Photo Booth photographed the situation on a rooftop terrace subsequent to a smooth and relaxing ambiance. Music pulsed. People danced. links and couples moved easily between the bar, dance floor, and picture booth. It was a thrilling experience all around, but the 360 photo booth stole the show. Jim and Fiona made a wise choice! {} Imagine lucky Frog's architecture and design beauty and rambling canyon pathways as the breathtaking quality for 360-degree photo booth images. James and Liz sought for the greatest 360 photo booth rental in Laguna Beach, and we surpassed their expectations. The photo booth created an interesting reveal where all grin and pose became a treasured souvenir, transforming tiny moments into unforgettable memories.The fortunate Frog photo booth rental provided a express for spontaneous work photographs and dance-offs... From interactive sketches to on fire embraces... Our items range from innovative masquerade masks to quirky placards. Guests brought their personality to each frame, and every detail was recorded. The laughter grew in tandem in the manner of the prints. The 360 portray booth hurriedly became the main tapering off of the event. lucky Frog photo booth rental continues to stand out all get older bearing in mind cutting-edge technology and one-of-a-kind features.The 360 photo booth not single-handedly managed to take control of static moments but as well as increased the readiness of the event. Its skill to spin and photograph album the entire image insured that no subtlety and no dance move, and no rude burst of laughter went undetected. What's the result? A cumulative visual photograph album of the best raves, captured from various perspectives.Whether you're organizing a wedding, corporate event, or celebration, our 360 photo booth will meet the expense of an unforgettable experience. make your moments unforgettable. lucky Frog photo booth rental offers 360-degree photo booth rentals in Laguna Beach.&#10;" id="104" name="Google Shape;104;p21" title=" Dana Point photo booth company">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 Dana Point photo booth company" id="105" name="Google Shape;105;p21" title=" Dana Point photo booth company">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