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oppi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QpTiTGFtM9xqrHFr3NrlOHazlavUN-IZ/view?usp=drivesdk" TargetMode="External"/><Relationship Id="rId22" Type="http://schemas.openxmlformats.org/officeDocument/2006/relationships/hyperlink" Target="https://docs.google.com/document/d/1YUIFzL6N9hJ4I1KMFDync3vEDl_V2jtHb9XqYKsWiHY/edit?usp=sharing" TargetMode="External"/><Relationship Id="rId21" Type="http://schemas.openxmlformats.org/officeDocument/2006/relationships/hyperlink" Target="https://sites.google.com/view/rental-a-a-selfie-station/home" TargetMode="External"/><Relationship Id="rId24" Type="http://schemas.openxmlformats.org/officeDocument/2006/relationships/hyperlink" Target="https://docs.google.com/document/d/1YUIFzL6N9hJ4I1KMFDync3vEDl_V2jtHb9XqYKsWiHY/view" TargetMode="External"/><Relationship Id="rId23" Type="http://schemas.openxmlformats.org/officeDocument/2006/relationships/hyperlink" Target="https://docs.google.com/document/d/1YUIFzL6N9hJ4I1KMFDync3vEDl_V2jtHb9XqYKsWiHY/pub" TargetMode="External"/><Relationship Id="rId1" Type="http://schemas.openxmlformats.org/officeDocument/2006/relationships/notesMaster" Target="../notesMasters/notesMaster1.xml"/><Relationship Id="rId2" Type="http://schemas.openxmlformats.org/officeDocument/2006/relationships/hyperlink" Target="https://sites.google.com/view/viral-video-booth-rental-in-oc/home" TargetMode="External"/><Relationship Id="rId3" Type="http://schemas.openxmlformats.org/officeDocument/2006/relationships/hyperlink" Target="https://drive.google.com/drive/folders/1GfmXwMGfh5Dmzogs7bcL5MSMn0mh2H1n?usp=sharing" TargetMode="External"/><Relationship Id="rId4" Type="http://schemas.openxmlformats.org/officeDocument/2006/relationships/hyperlink" Target="https://news.google.com/rss/search?q=photobooth&amp;hl=en-US&amp;gl=US&amp;ceid=US:en" TargetMode="External"/><Relationship Id="rId9" Type="http://schemas.openxmlformats.org/officeDocument/2006/relationships/hyperlink" Target="https://drive.google.com/file/d/1AodZeiA7Ac8QIr8UnxjYfuzJiL5RcQQW/view?usp=sharing" TargetMode="External"/><Relationship Id="rId26" Type="http://schemas.openxmlformats.org/officeDocument/2006/relationships/hyperlink" Target="https://docs.google.com/presentation/d/1ktk36nMdAiHyT7hHKdKUa9V3Dr-SDC_fPKfay1qHFsg/pub?start=true&amp;loop=true&amp;delayms=3000" TargetMode="External"/><Relationship Id="rId25" Type="http://schemas.openxmlformats.org/officeDocument/2006/relationships/hyperlink" Target="https://docs.google.com/presentation/d/1ktk36nMdAiHyT7hHKdKUa9V3Dr-SDC_fPKfay1qHFsg/edit?usp=sharing" TargetMode="External"/><Relationship Id="rId28" Type="http://schemas.openxmlformats.org/officeDocument/2006/relationships/hyperlink" Target="https://docs.google.com/presentation/d/1ktk36nMdAiHyT7hHKdKUa9V3Dr-SDC_fPKfay1qHFsg/htmlpresent" TargetMode="External"/><Relationship Id="rId27" Type="http://schemas.openxmlformats.org/officeDocument/2006/relationships/hyperlink" Target="https://docs.google.com/presentation/d/1ktk36nMdAiHyT7hHKdKUa9V3Dr-SDC_fPKfay1qHFsg/view" TargetMode="External"/><Relationship Id="rId5" Type="http://schemas.openxmlformats.org/officeDocument/2006/relationships/hyperlink" Target="https://drive.google.com/drive/folders/10RM3RyF8691HR5FgNNSn57DC7LIR5HkQ?usp=sharing" TargetMode="External"/><Relationship Id="rId6" Type="http://schemas.openxmlformats.org/officeDocument/2006/relationships/hyperlink" Target="https://drive.google.com/drive/folders/1diujG_sezD0dU5njaQVRdguRjnRQgnE1?usp=sharing" TargetMode="External"/><Relationship Id="rId7" Type="http://schemas.openxmlformats.org/officeDocument/2006/relationships/hyperlink" Target="https://drive.google.com/drive/folders/1SUScy4pYglg_HK3N_ZmvkMrq9fHJitm6?usp=sharing" TargetMode="External"/><Relationship Id="rId8" Type="http://schemas.openxmlformats.org/officeDocument/2006/relationships/hyperlink" Target="https://drive.google.com/drive/folders/1BOn4vlwLQ4KDshgXM8VDRbWB9bhFwuxG?usp=sharing" TargetMode="External"/><Relationship Id="rId11" Type="http://schemas.openxmlformats.org/officeDocument/2006/relationships/hyperlink" Target="https://drive.google.com/file/d/1gK71K7ISQMGn330inpDVFB7MXS4L5NQI/view?usp=sharing" TargetMode="External"/><Relationship Id="rId10" Type="http://schemas.openxmlformats.org/officeDocument/2006/relationships/hyperlink" Target="https://drive.google.com/file/d/1PzJhrg80TU-sTu08XfTDAFImkEZnDyd-/view?usp=sharing" TargetMode="External"/><Relationship Id="rId13" Type="http://schemas.openxmlformats.org/officeDocument/2006/relationships/hyperlink" Target="https://docs.google.com/spreadsheets/d/1Jm1nhaDr9uYw4tc9qafb-xLkBXn5hgv5vTEKQzypFDA/edit?usp=sharing" TargetMode="External"/><Relationship Id="rId12" Type="http://schemas.openxmlformats.org/officeDocument/2006/relationships/hyperlink" Target="https://drive.google.com/file/d/1WLJBfQi7DHyP8A5BuZIf4VpXOhUZEDZE/view?usp=sharing" TargetMode="External"/><Relationship Id="rId15" Type="http://schemas.openxmlformats.org/officeDocument/2006/relationships/hyperlink" Target="https://docs.google.com/spreadsheets/d/1Jm1nhaDr9uYw4tc9qafb-xLkBXn5hgv5vTEKQzypFDA/pubhtml" TargetMode="External"/><Relationship Id="rId14" Type="http://schemas.openxmlformats.org/officeDocument/2006/relationships/hyperlink" Target="https://docs.google.com/spreadsheet/pub?key=1Jm1nhaDr9uYw4tc9qafb-xLkBXn5hgv5vTEKQzypFDA" TargetMode="External"/><Relationship Id="rId17" Type="http://schemas.openxmlformats.org/officeDocument/2006/relationships/hyperlink" Target="https://docs.google.com/spreadsheets/d/1Jm1nhaDr9uYw4tc9qafb-xLkBXn5hgv5vTEKQzypFDA/view" TargetMode="External"/><Relationship Id="rId16" Type="http://schemas.openxmlformats.org/officeDocument/2006/relationships/hyperlink" Target="https://docs.google.com/spreadsheets/d/1Jm1nhaDr9uYw4tc9qafb-xLkBXn5hgv5vTEKQzypFDA/pub" TargetMode="External"/><Relationship Id="rId19" Type="http://schemas.openxmlformats.org/officeDocument/2006/relationships/hyperlink" Target="https://docs.google.com/drawings/d/1cfZe9RLtfOVgNhmvZ7ohYYayFL7DC0KLZhReZdZzVOs/edit?usp=sharing" TargetMode="External"/><Relationship Id="rId18" Type="http://schemas.openxmlformats.org/officeDocument/2006/relationships/hyperlink" Target="https://docs.google.com/forms/d/1PFEW8Xo0DCQ4bAg6H4yEM5phb0E3r33vKdmd62wQw40/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0" Type="http://schemas.openxmlformats.org/officeDocument/2006/relationships/hyperlink" Target="https://drive.google.com/file/d/1QpTiTGFtM9xqrHFr3NrlOHazlavUN-IZ/view?usp=drivesdk" TargetMode="External"/><Relationship Id="rId22" Type="http://schemas.openxmlformats.org/officeDocument/2006/relationships/hyperlink" Target="https://docs.google.com/document/d/1YUIFzL6N9hJ4I1KMFDync3vEDl_V2jtHb9XqYKsWiHY/edit?usp=sharing" TargetMode="External"/><Relationship Id="rId21" Type="http://schemas.openxmlformats.org/officeDocument/2006/relationships/hyperlink" Target="https://sites.google.com/view/rental-a-a-selfie-station/home" TargetMode="External"/><Relationship Id="rId24" Type="http://schemas.openxmlformats.org/officeDocument/2006/relationships/hyperlink" Target="https://docs.google.com/document/d/1YUIFzL6N9hJ4I1KMFDync3vEDl_V2jtHb9XqYKsWiHY/view" TargetMode="External"/><Relationship Id="rId23" Type="http://schemas.openxmlformats.org/officeDocument/2006/relationships/hyperlink" Target="https://docs.google.com/document/d/1YUIFzL6N9hJ4I1KMFDync3vEDl_V2jtHb9XqYKsWiHY/pub" TargetMode="External"/><Relationship Id="rId1" Type="http://schemas.openxmlformats.org/officeDocument/2006/relationships/notesMaster" Target="../notesMasters/notesMaster1.xml"/><Relationship Id="rId2" Type="http://schemas.openxmlformats.org/officeDocument/2006/relationships/hyperlink" Target="https://sites.google.com/view/viral-video-booth-rental-in-oc/home" TargetMode="External"/><Relationship Id="rId3" Type="http://schemas.openxmlformats.org/officeDocument/2006/relationships/hyperlink" Target="https://drive.google.com/drive/folders/1GfmXwMGfh5Dmzogs7bcL5MSMn0mh2H1n?usp=sharing" TargetMode="External"/><Relationship Id="rId4" Type="http://schemas.openxmlformats.org/officeDocument/2006/relationships/hyperlink" Target="https://news.google.com/rss/search?q=photobooth&amp;hl=en-US&amp;gl=US&amp;ceid=US:en" TargetMode="External"/><Relationship Id="rId9" Type="http://schemas.openxmlformats.org/officeDocument/2006/relationships/hyperlink" Target="https://drive.google.com/file/d/1AodZeiA7Ac8QIr8UnxjYfuzJiL5RcQQW/view?usp=sharing" TargetMode="External"/><Relationship Id="rId26" Type="http://schemas.openxmlformats.org/officeDocument/2006/relationships/hyperlink" Target="https://docs.google.com/presentation/d/1ktk36nMdAiHyT7hHKdKUa9V3Dr-SDC_fPKfay1qHFsg/pub?start=true&amp;loop=true&amp;delayms=3000" TargetMode="External"/><Relationship Id="rId25" Type="http://schemas.openxmlformats.org/officeDocument/2006/relationships/hyperlink" Target="https://docs.google.com/presentation/d/1ktk36nMdAiHyT7hHKdKUa9V3Dr-SDC_fPKfay1qHFsg/edit?usp=sharing" TargetMode="External"/><Relationship Id="rId28" Type="http://schemas.openxmlformats.org/officeDocument/2006/relationships/hyperlink" Target="https://docs.google.com/presentation/d/1ktk36nMdAiHyT7hHKdKUa9V3Dr-SDC_fPKfay1qHFsg/htmlpresent" TargetMode="External"/><Relationship Id="rId27" Type="http://schemas.openxmlformats.org/officeDocument/2006/relationships/hyperlink" Target="https://docs.google.com/presentation/d/1ktk36nMdAiHyT7hHKdKUa9V3Dr-SDC_fPKfay1qHFsg/view" TargetMode="External"/><Relationship Id="rId5" Type="http://schemas.openxmlformats.org/officeDocument/2006/relationships/hyperlink" Target="https://drive.google.com/drive/folders/10RM3RyF8691HR5FgNNSn57DC7LIR5HkQ?usp=sharing" TargetMode="External"/><Relationship Id="rId6" Type="http://schemas.openxmlformats.org/officeDocument/2006/relationships/hyperlink" Target="https://drive.google.com/drive/folders/1diujG_sezD0dU5njaQVRdguRjnRQgnE1?usp=sharing" TargetMode="External"/><Relationship Id="rId7" Type="http://schemas.openxmlformats.org/officeDocument/2006/relationships/hyperlink" Target="https://drive.google.com/drive/folders/1SUScy4pYglg_HK3N_ZmvkMrq9fHJitm6?usp=sharing" TargetMode="External"/><Relationship Id="rId8" Type="http://schemas.openxmlformats.org/officeDocument/2006/relationships/hyperlink" Target="https://drive.google.com/drive/folders/1BOn4vlwLQ4KDshgXM8VDRbWB9bhFwuxG?usp=sharing" TargetMode="External"/><Relationship Id="rId11" Type="http://schemas.openxmlformats.org/officeDocument/2006/relationships/hyperlink" Target="https://drive.google.com/file/d/1gK71K7ISQMGn330inpDVFB7MXS4L5NQI/view?usp=sharing" TargetMode="External"/><Relationship Id="rId10" Type="http://schemas.openxmlformats.org/officeDocument/2006/relationships/hyperlink" Target="https://drive.google.com/file/d/1PzJhrg80TU-sTu08XfTDAFImkEZnDyd-/view?usp=sharing" TargetMode="External"/><Relationship Id="rId13" Type="http://schemas.openxmlformats.org/officeDocument/2006/relationships/hyperlink" Target="https://docs.google.com/spreadsheets/d/1Jm1nhaDr9uYw4tc9qafb-xLkBXn5hgv5vTEKQzypFDA/edit?usp=sharing" TargetMode="External"/><Relationship Id="rId12" Type="http://schemas.openxmlformats.org/officeDocument/2006/relationships/hyperlink" Target="https://drive.google.com/file/d/1WLJBfQi7DHyP8A5BuZIf4VpXOhUZEDZE/view?usp=sharing" TargetMode="External"/><Relationship Id="rId15" Type="http://schemas.openxmlformats.org/officeDocument/2006/relationships/hyperlink" Target="https://docs.google.com/spreadsheets/d/1Jm1nhaDr9uYw4tc9qafb-xLkBXn5hgv5vTEKQzypFDA/pubhtml" TargetMode="External"/><Relationship Id="rId14" Type="http://schemas.openxmlformats.org/officeDocument/2006/relationships/hyperlink" Target="https://docs.google.com/spreadsheet/pub?key=1Jm1nhaDr9uYw4tc9qafb-xLkBXn5hgv5vTEKQzypFDA" TargetMode="External"/><Relationship Id="rId17" Type="http://schemas.openxmlformats.org/officeDocument/2006/relationships/hyperlink" Target="https://docs.google.com/spreadsheets/d/1Jm1nhaDr9uYw4tc9qafb-xLkBXn5hgv5vTEKQzypFDA/view" TargetMode="External"/><Relationship Id="rId16" Type="http://schemas.openxmlformats.org/officeDocument/2006/relationships/hyperlink" Target="https://docs.google.com/spreadsheets/d/1Jm1nhaDr9uYw4tc9qafb-xLkBXn5hgv5vTEKQzypFDA/pub" TargetMode="External"/><Relationship Id="rId19" Type="http://schemas.openxmlformats.org/officeDocument/2006/relationships/hyperlink" Target="https://docs.google.com/drawings/d/1cfZe9RLtfOVgNhmvZ7ohYYayFL7DC0KLZhReZdZzVOs/edit?usp=sharing" TargetMode="External"/><Relationship Id="rId18" Type="http://schemas.openxmlformats.org/officeDocument/2006/relationships/hyperlink" Target="https://docs.google.com/forms/d/1PFEW8Xo0DCQ4bAg6H4yEM5phb0E3r33vKdmd62wQw40/edit?usp=sharing"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95692223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95692223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https://sites.google.com/view/viral-video-booth-rental-in-oc/home</a:t>
            </a:r>
            <a:endParaRPr sz="1000"/>
          </a:p>
          <a:p>
            <a:pPr indent="0" lvl="0" marL="0" rtl="0" algn="l">
              <a:spcBef>
                <a:spcPts val="0"/>
              </a:spcBef>
              <a:spcAft>
                <a:spcPts val="0"/>
              </a:spcAft>
              <a:buNone/>
            </a:pPr>
            <a:r>
              <a:rPr lang="en" sz="1000" u="sng">
                <a:solidFill>
                  <a:schemeClr val="hlink"/>
                </a:solidFill>
                <a:hlinkClick r:id="rId3"/>
              </a:rPr>
              <a:t>https://drive.google.com/drive/folders/1GfmXwMGfh5Dmzogs7bcL5MSMn0mh2H1n?usp=sharing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https://news.google.com/rss/search?q=photobooth&amp;hl=en-US&amp;gl=US&amp;ceid=US:en</a:t>
            </a:r>
            <a:endParaRPr sz="1000"/>
          </a:p>
          <a:p>
            <a:pPr indent="0" lvl="0" marL="0" rtl="0" algn="l">
              <a:spcBef>
                <a:spcPts val="0"/>
              </a:spcBef>
              <a:spcAft>
                <a:spcPts val="0"/>
              </a:spcAft>
              <a:buNone/>
            </a:pPr>
            <a:r>
              <a:rPr lang="en" sz="1000" u="sng">
                <a:solidFill>
                  <a:schemeClr val="hlink"/>
                </a:solidFill>
                <a:hlinkClick r:id="rId5"/>
              </a:rPr>
              <a:t>https://drive.google.com/drive/folders/10RM3RyF8691HR5FgNNSn57DC7LIR5HkQ?usp=sharing</a:t>
            </a:r>
            <a:endParaRPr sz="1000"/>
          </a:p>
          <a:p>
            <a:pPr indent="0" lvl="0" marL="0" rtl="0" algn="l">
              <a:spcBef>
                <a:spcPts val="0"/>
              </a:spcBef>
              <a:spcAft>
                <a:spcPts val="0"/>
              </a:spcAft>
              <a:buNone/>
            </a:pPr>
            <a:r>
              <a:rPr lang="en" sz="1000" u="sng">
                <a:solidFill>
                  <a:schemeClr val="hlink"/>
                </a:solidFill>
                <a:hlinkClick r:id="rId6"/>
              </a:rPr>
              <a:t>https://drive.google.com/drive/folders/1diujG_sezD0dU5njaQVRdguRjnRQgnE1?usp=sharing</a:t>
            </a:r>
            <a:endParaRPr sz="1000"/>
          </a:p>
          <a:p>
            <a:pPr indent="0" lvl="0" marL="0" rtl="0" algn="l">
              <a:spcBef>
                <a:spcPts val="0"/>
              </a:spcBef>
              <a:spcAft>
                <a:spcPts val="0"/>
              </a:spcAft>
              <a:buNone/>
            </a:pPr>
            <a:r>
              <a:rPr lang="en" sz="1000" u="sng">
                <a:solidFill>
                  <a:schemeClr val="hlink"/>
                </a:solidFill>
                <a:hlinkClick r:id="rId7"/>
              </a:rPr>
              <a:t>https://drive.google.com/drive/folders/1SUScy4pYglg_HK3N_ZmvkMrq9fHJitm6?usp=sharing</a:t>
            </a:r>
            <a:endParaRPr sz="1000"/>
          </a:p>
          <a:p>
            <a:pPr indent="0" lvl="0" marL="0" rtl="0" algn="l">
              <a:spcBef>
                <a:spcPts val="0"/>
              </a:spcBef>
              <a:spcAft>
                <a:spcPts val="0"/>
              </a:spcAft>
              <a:buNone/>
            </a:pPr>
            <a:r>
              <a:rPr lang="en" sz="1000" u="sng">
                <a:solidFill>
                  <a:schemeClr val="hlink"/>
                </a:solidFill>
                <a:hlinkClick r:id="rId8"/>
              </a:rPr>
              <a:t>https://drive.google.com/drive/folders/1BOn4vlwLQ4KDshgXM8VDRbWB9bhFwuxG?usp=sharing</a:t>
            </a:r>
            <a:endParaRPr sz="1000"/>
          </a:p>
          <a:p>
            <a:pPr indent="0" lvl="0" marL="0" rtl="0" algn="l">
              <a:spcBef>
                <a:spcPts val="0"/>
              </a:spcBef>
              <a:spcAft>
                <a:spcPts val="0"/>
              </a:spcAft>
              <a:buNone/>
            </a:pPr>
            <a:r>
              <a:rPr lang="en" sz="1000" u="sng">
                <a:solidFill>
                  <a:schemeClr val="hlink"/>
                </a:solidFill>
                <a:hlinkClick r:id="rId9"/>
              </a:rPr>
              <a:t>https://drive.google.com/file/d/1AodZeiA7Ac8QIr8UnxjYfuzJiL5RcQQW/view?usp=sharing</a:t>
            </a:r>
            <a:endParaRPr sz="1000"/>
          </a:p>
          <a:p>
            <a:pPr indent="0" lvl="0" marL="0" rtl="0" algn="l">
              <a:spcBef>
                <a:spcPts val="0"/>
              </a:spcBef>
              <a:spcAft>
                <a:spcPts val="0"/>
              </a:spcAft>
              <a:buNone/>
            </a:pPr>
            <a:r>
              <a:rPr lang="en" sz="1000" u="sng">
                <a:solidFill>
                  <a:schemeClr val="hlink"/>
                </a:solidFill>
                <a:hlinkClick r:id="rId10"/>
              </a:rPr>
              <a:t>https://drive.google.com/file/d/1PzJhrg80TU-sTu08XfTDAFImkEZnDyd-/view?usp=sharing</a:t>
            </a:r>
            <a:endParaRPr sz="1000"/>
          </a:p>
          <a:p>
            <a:pPr indent="0" lvl="0" marL="0" rtl="0" algn="l">
              <a:spcBef>
                <a:spcPts val="0"/>
              </a:spcBef>
              <a:spcAft>
                <a:spcPts val="0"/>
              </a:spcAft>
              <a:buNone/>
            </a:pPr>
            <a:r>
              <a:rPr lang="en" sz="1000" u="sng">
                <a:solidFill>
                  <a:schemeClr val="hlink"/>
                </a:solidFill>
                <a:hlinkClick r:id="rId11"/>
              </a:rPr>
              <a:t>https://drive.google.com/file/d/1gK71K7ISQMGn330inpDVFB7MXS4L5NQI/view?usp=sharing</a:t>
            </a:r>
            <a:endParaRPr sz="1000"/>
          </a:p>
          <a:p>
            <a:pPr indent="0" lvl="0" marL="0" rtl="0" algn="l">
              <a:spcBef>
                <a:spcPts val="0"/>
              </a:spcBef>
              <a:spcAft>
                <a:spcPts val="0"/>
              </a:spcAft>
              <a:buNone/>
            </a:pPr>
            <a:r>
              <a:rPr lang="en" sz="1000" u="sng">
                <a:solidFill>
                  <a:schemeClr val="hlink"/>
                </a:solidFill>
                <a:hlinkClick r:id="rId12"/>
              </a:rPr>
              <a:t>https://drive.google.com/file/d/1WLJBfQi7DHyP8A5BuZIf4VpXOhUZEDZE/view?usp=sharing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https://docs.google.com/spreadsheets/d/1Jm1nhaDr9uYw4tc9qafb-xLkBXn5hgv5vTEKQzypFDA/edit?usp=sharing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https://docs.google.com/spreadsheet/pub?key=1Jm1nhaDr9uYw4tc9qafb-xLkBXn5hgv5vTEKQzypFDA</a:t>
            </a:r>
            <a:endParaRPr sz="1000"/>
          </a:p>
          <a:p>
            <a:pPr indent="0" lvl="0" marL="0" rtl="0" algn="l">
              <a:spcBef>
                <a:spcPts val="0"/>
              </a:spcBef>
              <a:spcAft>
                <a:spcPts val="0"/>
              </a:spcAft>
              <a:buNone/>
            </a:pPr>
            <a:r>
              <a:rPr lang="en" sz="1000" u="sng">
                <a:solidFill>
                  <a:schemeClr val="hlink"/>
                </a:solidFill>
                <a:hlinkClick r:id="rId15"/>
              </a:rPr>
              <a:t>https://docs.google.com/spreadsheets/d/1Jm1nhaDr9uYw4tc9qafb-xLkBXn5hgv5vTEKQzypFDA/pubhtml</a:t>
            </a:r>
            <a:endParaRPr sz="1000"/>
          </a:p>
          <a:p>
            <a:pPr indent="0" lvl="0" marL="0" rtl="0" algn="l">
              <a:spcBef>
                <a:spcPts val="0"/>
              </a:spcBef>
              <a:spcAft>
                <a:spcPts val="0"/>
              </a:spcAft>
              <a:buNone/>
            </a:pPr>
            <a:r>
              <a:rPr lang="en" sz="1000" u="sng">
                <a:solidFill>
                  <a:schemeClr val="hlink"/>
                </a:solidFill>
                <a:hlinkClick r:id="rId16"/>
              </a:rPr>
              <a:t>https://docs.google.com/spreadsheets/d/1Jm1nhaDr9uYw4tc9qafb-xLkBXn5hgv5vTEKQzypFDA/pub</a:t>
            </a:r>
            <a:endParaRPr sz="1000"/>
          </a:p>
          <a:p>
            <a:pPr indent="0" lvl="0" marL="0" rtl="0" algn="l">
              <a:spcBef>
                <a:spcPts val="0"/>
              </a:spcBef>
              <a:spcAft>
                <a:spcPts val="0"/>
              </a:spcAft>
              <a:buNone/>
            </a:pPr>
            <a:r>
              <a:rPr lang="en" sz="1000" u="sng">
                <a:solidFill>
                  <a:schemeClr val="hlink"/>
                </a:solidFill>
                <a:hlinkClick r:id="rId17"/>
              </a:rPr>
              <a:t>https://docs.google.com/spreadsheets/d/1Jm1nhaDr9uYw4tc9qafb-xLkBXn5hgv5vTEKQzypFDA/view</a:t>
            </a:r>
            <a:endParaRPr sz="1000"/>
          </a:p>
          <a:p>
            <a:pPr indent="0" lvl="0" marL="0" rtl="0" algn="l">
              <a:spcBef>
                <a:spcPts val="0"/>
              </a:spcBef>
              <a:spcAft>
                <a:spcPts val="0"/>
              </a:spcAft>
              <a:buNone/>
            </a:pPr>
            <a:r>
              <a:rPr lang="en" sz="1000" u="sng">
                <a:solidFill>
                  <a:schemeClr val="hlink"/>
                </a:solidFill>
                <a:hlinkClick r:id="rId18"/>
              </a:rPr>
              <a:t>https://docs.google.com/forms/d/1PFEW8Xo0DCQ4bAg6H4yEM5phb0E3r33vKdmd62wQw40/edit?usp=sharing</a:t>
            </a:r>
            <a:endParaRPr sz="1000"/>
          </a:p>
          <a:p>
            <a:pPr indent="0" lvl="0" marL="0" rtl="0" algn="l">
              <a:spcBef>
                <a:spcPts val="0"/>
              </a:spcBef>
              <a:spcAft>
                <a:spcPts val="0"/>
              </a:spcAft>
              <a:buNone/>
            </a:pPr>
            <a:r>
              <a:rPr lang="en" sz="1000" u="sng">
                <a:solidFill>
                  <a:schemeClr val="hlink"/>
                </a:solidFill>
                <a:hlinkClick r:id="rId19"/>
              </a:rPr>
              <a:t>https://docs.google.com/drawings/d/1cfZe9RLtfOVgNhmvZ7ohYYayFL7DC0KLZhReZdZzVOs/edit?usp=sharing</a:t>
            </a:r>
            <a:endParaRPr sz="1000"/>
          </a:p>
          <a:p>
            <a:pPr indent="0" lvl="0" marL="0" rtl="0" algn="l">
              <a:spcBef>
                <a:spcPts val="0"/>
              </a:spcBef>
              <a:spcAft>
                <a:spcPts val="0"/>
              </a:spcAft>
              <a:buNone/>
            </a:pPr>
            <a:r>
              <a:rPr lang="en" sz="1000" u="sng">
                <a:solidFill>
                  <a:schemeClr val="hlink"/>
                </a:solidFill>
                <a:hlinkClick r:id="rId20"/>
              </a:rPr>
              <a:t>https://drive.google.com/file/d/1QpTiTGFtM9xqrHFr3NrlOHazlavUN-IZ/view?usp=drivesdk</a:t>
            </a:r>
            <a:endParaRPr sz="1000"/>
          </a:p>
          <a:p>
            <a:pPr indent="0" lvl="0" marL="0" rtl="0" algn="l">
              <a:spcBef>
                <a:spcPts val="0"/>
              </a:spcBef>
              <a:spcAft>
                <a:spcPts val="0"/>
              </a:spcAft>
              <a:buNone/>
            </a:pPr>
            <a:r>
              <a:rPr lang="en" sz="1000" u="sng">
                <a:solidFill>
                  <a:schemeClr val="hlink"/>
                </a:solidFill>
                <a:hlinkClick r:id="rId21"/>
              </a:rPr>
              <a:t>https://sites.google.com/view/rental-a-a-selfie-station/home</a:t>
            </a:r>
            <a:endParaRPr sz="1000"/>
          </a:p>
          <a:p>
            <a:pPr indent="0" lvl="0" marL="0" rtl="0" algn="l">
              <a:spcBef>
                <a:spcPts val="0"/>
              </a:spcBef>
              <a:spcAft>
                <a:spcPts val="0"/>
              </a:spcAft>
              <a:buNone/>
            </a:pPr>
            <a:r>
              <a:rPr lang="en" sz="1000" u="sng">
                <a:solidFill>
                  <a:schemeClr val="hlink"/>
                </a:solidFill>
                <a:hlinkClick r:id="rId22"/>
              </a:rPr>
              <a:t>https://docs.google.com/document/d/1YUIFzL6N9hJ4I1KMFDync3vEDl_V2jtHb9XqYKsWiHY/edit?usp=sharing</a:t>
            </a:r>
            <a:endParaRPr sz="1000"/>
          </a:p>
          <a:p>
            <a:pPr indent="0" lvl="0" marL="0" rtl="0" algn="l">
              <a:spcBef>
                <a:spcPts val="0"/>
              </a:spcBef>
              <a:spcAft>
                <a:spcPts val="0"/>
              </a:spcAft>
              <a:buNone/>
            </a:pPr>
            <a:r>
              <a:rPr lang="en" sz="1000" u="sng">
                <a:solidFill>
                  <a:schemeClr val="hlink"/>
                </a:solidFill>
                <a:hlinkClick r:id="rId23"/>
              </a:rPr>
              <a:t>https://docs.google.com/document/d/1YUIFzL6N9hJ4I1KMFDync3vEDl_V2jtHb9XqYKsWiHY/pub</a:t>
            </a:r>
            <a:endParaRPr sz="1000"/>
          </a:p>
          <a:p>
            <a:pPr indent="0" lvl="0" marL="0" rtl="0" algn="l">
              <a:spcBef>
                <a:spcPts val="0"/>
              </a:spcBef>
              <a:spcAft>
                <a:spcPts val="0"/>
              </a:spcAft>
              <a:buNone/>
            </a:pPr>
            <a:r>
              <a:rPr lang="en" sz="1000" u="sng">
                <a:solidFill>
                  <a:schemeClr val="hlink"/>
                </a:solidFill>
                <a:hlinkClick r:id="rId24"/>
              </a:rPr>
              <a:t>https://docs.google.com/document/d/1YUIFzL6N9hJ4I1KMFDync3vEDl_V2jtHb9XqYKsWiHY/view</a:t>
            </a:r>
            <a:endParaRPr sz="1000"/>
          </a:p>
          <a:p>
            <a:pPr indent="0" lvl="0" marL="0" rtl="0" algn="l">
              <a:spcBef>
                <a:spcPts val="0"/>
              </a:spcBef>
              <a:spcAft>
                <a:spcPts val="0"/>
              </a:spcAft>
              <a:buNone/>
            </a:pPr>
            <a:r>
              <a:rPr lang="en" sz="1000" u="sng">
                <a:solidFill>
                  <a:schemeClr val="hlink"/>
                </a:solidFill>
                <a:hlinkClick r:id="rId25"/>
              </a:rPr>
              <a:t>https://docs.google.com/presentation/d/1ktk36nMdAiHyT7hHKdKUa9V3Dr-SDC_fPKfay1qHFsg/edit?usp=sharing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https://docs.google.com/presentation/d/1ktk36nMdAiHyT7hHKdKUa9V3Dr-SDC_fPKfay1qHFsg/pub?start=true&amp;loop=true&amp;delayms=3000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https://docs.google.com/presentation/d/1ktk36nMdAiHyT7hHKdKUa9V3Dr-SDC_fPKfay1qHFsg/view</a:t>
            </a:r>
            <a:endParaRPr sz="1000"/>
          </a:p>
          <a:p>
            <a:pPr indent="0" lvl="0" marL="0" rtl="0" algn="l">
              <a:spcBef>
                <a:spcPts val="0"/>
              </a:spcBef>
              <a:spcAft>
                <a:spcPts val="0"/>
              </a:spcAft>
              <a:buNone/>
            </a:pPr>
            <a:r>
              <a:rPr lang="en" sz="1000" u="sng">
                <a:solidFill>
                  <a:schemeClr val="hlink"/>
                </a:solidFill>
                <a:hlinkClick r:id="rId28"/>
              </a:rPr>
              <a:t>https://docs.google.com/presentation/d/1ktk36nMdAiHyT7hHKdKUa9V3Dr-SDC_fPKfay1qHFsg/htmlpresent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SLIDES_API195692223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SLIDES_API195692223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SLIDES_API195692223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SLIDES_API195692223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SLIDES_API195692223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SLIDES_API195692223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https://sites.google.com/view/viral-video-booth-rental-in-oc/home</a:t>
            </a:r>
            <a:endParaRPr sz="1000"/>
          </a:p>
          <a:p>
            <a:pPr indent="0" lvl="0" marL="0" rtl="0" algn="l">
              <a:spcBef>
                <a:spcPts val="0"/>
              </a:spcBef>
              <a:spcAft>
                <a:spcPts val="0"/>
              </a:spcAft>
              <a:buNone/>
            </a:pPr>
            <a:r>
              <a:rPr lang="en" sz="1000" u="sng">
                <a:solidFill>
                  <a:schemeClr val="hlink"/>
                </a:solidFill>
                <a:hlinkClick r:id="rId3"/>
              </a:rPr>
              <a:t>https://drive.google.com/drive/folders/1GfmXwMGfh5Dmzogs7bcL5MSMn0mh2H1n?usp=sharing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https://news.google.com/rss/search?q=photobooth&amp;hl=en-US&amp;gl=US&amp;ceid=US:en</a:t>
            </a:r>
            <a:endParaRPr sz="1000"/>
          </a:p>
          <a:p>
            <a:pPr indent="0" lvl="0" marL="0" rtl="0" algn="l">
              <a:spcBef>
                <a:spcPts val="0"/>
              </a:spcBef>
              <a:spcAft>
                <a:spcPts val="0"/>
              </a:spcAft>
              <a:buNone/>
            </a:pPr>
            <a:r>
              <a:rPr lang="en" sz="1000" u="sng">
                <a:solidFill>
                  <a:schemeClr val="hlink"/>
                </a:solidFill>
                <a:hlinkClick r:id="rId5"/>
              </a:rPr>
              <a:t>https://drive.google.com/drive/folders/10RM3RyF8691HR5FgNNSn57DC7LIR5HkQ?usp=sharing</a:t>
            </a:r>
            <a:endParaRPr sz="1000"/>
          </a:p>
          <a:p>
            <a:pPr indent="0" lvl="0" marL="0" rtl="0" algn="l">
              <a:spcBef>
                <a:spcPts val="0"/>
              </a:spcBef>
              <a:spcAft>
                <a:spcPts val="0"/>
              </a:spcAft>
              <a:buNone/>
            </a:pPr>
            <a:r>
              <a:rPr lang="en" sz="1000" u="sng">
                <a:solidFill>
                  <a:schemeClr val="hlink"/>
                </a:solidFill>
                <a:hlinkClick r:id="rId6"/>
              </a:rPr>
              <a:t>https://drive.google.com/drive/folders/1diujG_sezD0dU5njaQVRdguRjnRQgnE1?usp=sharing</a:t>
            </a:r>
            <a:endParaRPr sz="1000"/>
          </a:p>
          <a:p>
            <a:pPr indent="0" lvl="0" marL="0" rtl="0" algn="l">
              <a:spcBef>
                <a:spcPts val="0"/>
              </a:spcBef>
              <a:spcAft>
                <a:spcPts val="0"/>
              </a:spcAft>
              <a:buNone/>
            </a:pPr>
            <a:r>
              <a:rPr lang="en" sz="1000" u="sng">
                <a:solidFill>
                  <a:schemeClr val="hlink"/>
                </a:solidFill>
                <a:hlinkClick r:id="rId7"/>
              </a:rPr>
              <a:t>https://drive.google.com/drive/folders/1SUScy4pYglg_HK3N_ZmvkMrq9fHJitm6?usp=sharing</a:t>
            </a:r>
            <a:endParaRPr sz="1000"/>
          </a:p>
          <a:p>
            <a:pPr indent="0" lvl="0" marL="0" rtl="0" algn="l">
              <a:spcBef>
                <a:spcPts val="0"/>
              </a:spcBef>
              <a:spcAft>
                <a:spcPts val="0"/>
              </a:spcAft>
              <a:buNone/>
            </a:pPr>
            <a:r>
              <a:rPr lang="en" sz="1000" u="sng">
                <a:solidFill>
                  <a:schemeClr val="hlink"/>
                </a:solidFill>
                <a:hlinkClick r:id="rId8"/>
              </a:rPr>
              <a:t>https://drive.google.com/drive/folders/1BOn4vlwLQ4KDshgXM8VDRbWB9bhFwuxG?usp=sharing</a:t>
            </a:r>
            <a:endParaRPr sz="1000"/>
          </a:p>
          <a:p>
            <a:pPr indent="0" lvl="0" marL="0" rtl="0" algn="l">
              <a:spcBef>
                <a:spcPts val="0"/>
              </a:spcBef>
              <a:spcAft>
                <a:spcPts val="0"/>
              </a:spcAft>
              <a:buNone/>
            </a:pPr>
            <a:r>
              <a:rPr lang="en" sz="1000" u="sng">
                <a:solidFill>
                  <a:schemeClr val="hlink"/>
                </a:solidFill>
                <a:hlinkClick r:id="rId9"/>
              </a:rPr>
              <a:t>https://drive.google.com/file/d/1AodZeiA7Ac8QIr8UnxjYfuzJiL5RcQQW/view?usp=sharing</a:t>
            </a:r>
            <a:endParaRPr sz="1000"/>
          </a:p>
          <a:p>
            <a:pPr indent="0" lvl="0" marL="0" rtl="0" algn="l">
              <a:spcBef>
                <a:spcPts val="0"/>
              </a:spcBef>
              <a:spcAft>
                <a:spcPts val="0"/>
              </a:spcAft>
              <a:buNone/>
            </a:pPr>
            <a:r>
              <a:rPr lang="en" sz="1000" u="sng">
                <a:solidFill>
                  <a:schemeClr val="hlink"/>
                </a:solidFill>
                <a:hlinkClick r:id="rId10"/>
              </a:rPr>
              <a:t>https://drive.google.com/file/d/1PzJhrg80TU-sTu08XfTDAFImkEZnDyd-/view?usp=sharing</a:t>
            </a:r>
            <a:endParaRPr sz="1000"/>
          </a:p>
          <a:p>
            <a:pPr indent="0" lvl="0" marL="0" rtl="0" algn="l">
              <a:spcBef>
                <a:spcPts val="0"/>
              </a:spcBef>
              <a:spcAft>
                <a:spcPts val="0"/>
              </a:spcAft>
              <a:buNone/>
            </a:pPr>
            <a:r>
              <a:rPr lang="en" sz="1000" u="sng">
                <a:solidFill>
                  <a:schemeClr val="hlink"/>
                </a:solidFill>
                <a:hlinkClick r:id="rId11"/>
              </a:rPr>
              <a:t>https://drive.google.com/file/d/1gK71K7ISQMGn330inpDVFB7MXS4L5NQI/view?usp=sharing</a:t>
            </a:r>
            <a:endParaRPr sz="1000"/>
          </a:p>
          <a:p>
            <a:pPr indent="0" lvl="0" marL="0" rtl="0" algn="l">
              <a:spcBef>
                <a:spcPts val="0"/>
              </a:spcBef>
              <a:spcAft>
                <a:spcPts val="0"/>
              </a:spcAft>
              <a:buNone/>
            </a:pPr>
            <a:r>
              <a:rPr lang="en" sz="1000" u="sng">
                <a:solidFill>
                  <a:schemeClr val="hlink"/>
                </a:solidFill>
                <a:hlinkClick r:id="rId12"/>
              </a:rPr>
              <a:t>https://drive.google.com/file/d/1WLJBfQi7DHyP8A5BuZIf4VpXOhUZEDZE/view?usp=sharing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https://docs.google.com/spreadsheets/d/1Jm1nhaDr9uYw4tc9qafb-xLkBXn5hgv5vTEKQzypFDA/edit?usp=sharing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https://docs.google.com/spreadsheet/pub?key=1Jm1nhaDr9uYw4tc9qafb-xLkBXn5hgv5vTEKQzypFDA</a:t>
            </a:r>
            <a:endParaRPr sz="1000"/>
          </a:p>
          <a:p>
            <a:pPr indent="0" lvl="0" marL="0" rtl="0" algn="l">
              <a:spcBef>
                <a:spcPts val="0"/>
              </a:spcBef>
              <a:spcAft>
                <a:spcPts val="0"/>
              </a:spcAft>
              <a:buNone/>
            </a:pPr>
            <a:r>
              <a:rPr lang="en" sz="1000" u="sng">
                <a:solidFill>
                  <a:schemeClr val="hlink"/>
                </a:solidFill>
                <a:hlinkClick r:id="rId15"/>
              </a:rPr>
              <a:t>https://docs.google.com/spreadsheets/d/1Jm1nhaDr9uYw4tc9qafb-xLkBXn5hgv5vTEKQzypFDA/pubhtml</a:t>
            </a:r>
            <a:endParaRPr sz="1000"/>
          </a:p>
          <a:p>
            <a:pPr indent="0" lvl="0" marL="0" rtl="0" algn="l">
              <a:spcBef>
                <a:spcPts val="0"/>
              </a:spcBef>
              <a:spcAft>
                <a:spcPts val="0"/>
              </a:spcAft>
              <a:buNone/>
            </a:pPr>
            <a:r>
              <a:rPr lang="en" sz="1000" u="sng">
                <a:solidFill>
                  <a:schemeClr val="hlink"/>
                </a:solidFill>
                <a:hlinkClick r:id="rId16"/>
              </a:rPr>
              <a:t>https://docs.google.com/spreadsheets/d/1Jm1nhaDr9uYw4tc9qafb-xLkBXn5hgv5vTEKQzypFDA/pub</a:t>
            </a:r>
            <a:endParaRPr sz="1000"/>
          </a:p>
          <a:p>
            <a:pPr indent="0" lvl="0" marL="0" rtl="0" algn="l">
              <a:spcBef>
                <a:spcPts val="0"/>
              </a:spcBef>
              <a:spcAft>
                <a:spcPts val="0"/>
              </a:spcAft>
              <a:buNone/>
            </a:pPr>
            <a:r>
              <a:rPr lang="en" sz="1000" u="sng">
                <a:solidFill>
                  <a:schemeClr val="hlink"/>
                </a:solidFill>
                <a:hlinkClick r:id="rId17"/>
              </a:rPr>
              <a:t>https://docs.google.com/spreadsheets/d/1Jm1nhaDr9uYw4tc9qafb-xLkBXn5hgv5vTEKQzypFDA/view</a:t>
            </a:r>
            <a:endParaRPr sz="1000"/>
          </a:p>
          <a:p>
            <a:pPr indent="0" lvl="0" marL="0" rtl="0" algn="l">
              <a:spcBef>
                <a:spcPts val="0"/>
              </a:spcBef>
              <a:spcAft>
                <a:spcPts val="0"/>
              </a:spcAft>
              <a:buNone/>
            </a:pPr>
            <a:r>
              <a:rPr lang="en" sz="1000" u="sng">
                <a:solidFill>
                  <a:schemeClr val="hlink"/>
                </a:solidFill>
                <a:hlinkClick r:id="rId18"/>
              </a:rPr>
              <a:t>https://docs.google.com/forms/d/1PFEW8Xo0DCQ4bAg6H4yEM5phb0E3r33vKdmd62wQw40/edit?usp=sharing</a:t>
            </a:r>
            <a:endParaRPr sz="1000"/>
          </a:p>
          <a:p>
            <a:pPr indent="0" lvl="0" marL="0" rtl="0" algn="l">
              <a:spcBef>
                <a:spcPts val="0"/>
              </a:spcBef>
              <a:spcAft>
                <a:spcPts val="0"/>
              </a:spcAft>
              <a:buNone/>
            </a:pPr>
            <a:r>
              <a:rPr lang="en" sz="1000" u="sng">
                <a:solidFill>
                  <a:schemeClr val="hlink"/>
                </a:solidFill>
                <a:hlinkClick r:id="rId19"/>
              </a:rPr>
              <a:t>https://docs.google.com/drawings/d/1cfZe9RLtfOVgNhmvZ7ohYYayFL7DC0KLZhReZdZzVOs/edit?usp=sharing</a:t>
            </a:r>
            <a:endParaRPr sz="1000"/>
          </a:p>
          <a:p>
            <a:pPr indent="0" lvl="0" marL="0" rtl="0" algn="l">
              <a:spcBef>
                <a:spcPts val="0"/>
              </a:spcBef>
              <a:spcAft>
                <a:spcPts val="0"/>
              </a:spcAft>
              <a:buNone/>
            </a:pPr>
            <a:r>
              <a:rPr lang="en" sz="1000" u="sng">
                <a:solidFill>
                  <a:schemeClr val="hlink"/>
                </a:solidFill>
                <a:hlinkClick r:id="rId20"/>
              </a:rPr>
              <a:t>https://drive.google.com/file/d/1QpTiTGFtM9xqrHFr3NrlOHazlavUN-IZ/view?usp=drivesdk</a:t>
            </a:r>
            <a:endParaRPr sz="1000"/>
          </a:p>
          <a:p>
            <a:pPr indent="0" lvl="0" marL="0" rtl="0" algn="l">
              <a:spcBef>
                <a:spcPts val="0"/>
              </a:spcBef>
              <a:spcAft>
                <a:spcPts val="0"/>
              </a:spcAft>
              <a:buNone/>
            </a:pPr>
            <a:r>
              <a:rPr lang="en" sz="1000" u="sng">
                <a:solidFill>
                  <a:schemeClr val="hlink"/>
                </a:solidFill>
                <a:hlinkClick r:id="rId21"/>
              </a:rPr>
              <a:t>https://sites.google.com/view/rental-a-a-selfie-station/home</a:t>
            </a:r>
            <a:endParaRPr sz="1000"/>
          </a:p>
          <a:p>
            <a:pPr indent="0" lvl="0" marL="0" rtl="0" algn="l">
              <a:spcBef>
                <a:spcPts val="0"/>
              </a:spcBef>
              <a:spcAft>
                <a:spcPts val="0"/>
              </a:spcAft>
              <a:buNone/>
            </a:pPr>
            <a:r>
              <a:rPr lang="en" sz="1000" u="sng">
                <a:solidFill>
                  <a:schemeClr val="hlink"/>
                </a:solidFill>
                <a:hlinkClick r:id="rId22"/>
              </a:rPr>
              <a:t>https://docs.google.com/document/d/1YUIFzL6N9hJ4I1KMFDync3vEDl_V2jtHb9XqYKsWiHY/edit?usp=sharing</a:t>
            </a:r>
            <a:endParaRPr sz="1000"/>
          </a:p>
          <a:p>
            <a:pPr indent="0" lvl="0" marL="0" rtl="0" algn="l">
              <a:spcBef>
                <a:spcPts val="0"/>
              </a:spcBef>
              <a:spcAft>
                <a:spcPts val="0"/>
              </a:spcAft>
              <a:buNone/>
            </a:pPr>
            <a:r>
              <a:rPr lang="en" sz="1000" u="sng">
                <a:solidFill>
                  <a:schemeClr val="hlink"/>
                </a:solidFill>
                <a:hlinkClick r:id="rId23"/>
              </a:rPr>
              <a:t>https://docs.google.com/document/d/1YUIFzL6N9hJ4I1KMFDync3vEDl_V2jtHb9XqYKsWiHY/pub</a:t>
            </a:r>
            <a:endParaRPr sz="1000"/>
          </a:p>
          <a:p>
            <a:pPr indent="0" lvl="0" marL="0" rtl="0" algn="l">
              <a:spcBef>
                <a:spcPts val="0"/>
              </a:spcBef>
              <a:spcAft>
                <a:spcPts val="0"/>
              </a:spcAft>
              <a:buNone/>
            </a:pPr>
            <a:r>
              <a:rPr lang="en" sz="1000" u="sng">
                <a:solidFill>
                  <a:schemeClr val="hlink"/>
                </a:solidFill>
                <a:hlinkClick r:id="rId24"/>
              </a:rPr>
              <a:t>https://docs.google.com/document/d/1YUIFzL6N9hJ4I1KMFDync3vEDl_V2jtHb9XqYKsWiHY/view</a:t>
            </a:r>
            <a:endParaRPr sz="1000"/>
          </a:p>
          <a:p>
            <a:pPr indent="0" lvl="0" marL="0" rtl="0" algn="l">
              <a:spcBef>
                <a:spcPts val="0"/>
              </a:spcBef>
              <a:spcAft>
                <a:spcPts val="0"/>
              </a:spcAft>
              <a:buNone/>
            </a:pPr>
            <a:r>
              <a:rPr lang="en" sz="1000" u="sng">
                <a:solidFill>
                  <a:schemeClr val="hlink"/>
                </a:solidFill>
                <a:hlinkClick r:id="rId25"/>
              </a:rPr>
              <a:t>https://docs.google.com/presentation/d/1ktk36nMdAiHyT7hHKdKUa9V3Dr-SDC_fPKfay1qHFsg/edit?usp=sharing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https://docs.google.com/presentation/d/1ktk36nMdAiHyT7hHKdKUa9V3Dr-SDC_fPKfay1qHFsg/pub?start=true&amp;loop=true&amp;delayms=3000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https://docs.google.com/presentation/d/1ktk36nMdAiHyT7hHKdKUa9V3Dr-SDC_fPKfay1qHFsg/view</a:t>
            </a:r>
            <a:endParaRPr sz="1000"/>
          </a:p>
          <a:p>
            <a:pPr indent="0" lvl="0" marL="0" rtl="0" algn="l">
              <a:spcBef>
                <a:spcPts val="0"/>
              </a:spcBef>
              <a:spcAft>
                <a:spcPts val="0"/>
              </a:spcAft>
              <a:buNone/>
            </a:pPr>
            <a:r>
              <a:rPr lang="en" sz="1000" u="sng">
                <a:solidFill>
                  <a:schemeClr val="hlink"/>
                </a:solidFill>
                <a:hlinkClick r:id="rId28"/>
              </a:rPr>
              <a:t>https://docs.google.com/presentation/d/1ktk36nMdAiHyT7hHKdKUa9V3Dr-SDC_fPKfay1qHFsg/htmlpresent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SLIDES_API195692223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SLIDES_API195692223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95692223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95692223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95692223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95692223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95692223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95692223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Newport Coast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195692223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195692223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195692223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195692223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 360 Video Booth Rental Los Angeles532 S Olive St, Los Angeles, CA 90013562-303-9926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SLIDES_API195692223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SLIDES_API195692223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195692223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195692223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195692223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195692223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viral-video-booth-rental-in-oc/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viral-video-booth-rental-in-oc/home" TargetMode="External"/><Relationship Id="rId4" Type="http://schemas.openxmlformats.org/officeDocument/2006/relationships/image" Target="../media/image8.jpg"/><Relationship Id="rId5" Type="http://schemas.openxmlformats.org/officeDocument/2006/relationships/hyperlink" Target="https://docs.google.com/presentation/d/1ktk36nMdAiHyT7hHKdKUa9V3Dr-SDC_fPKfay1qHFsg/edit?usp=drivesdk"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ktk36nMdAiHyT7hHKdKUa9V3Dr-SDC_fPKfay1qHFsg/edit?usp=drivesdk" TargetMode="Externa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cfZe9RLtfOVgNhmvZ7ohYYayFL7DC0KLZhReZdZzVOs/edit?usp=sharing" TargetMode="External"/><Relationship Id="rId22" Type="http://schemas.openxmlformats.org/officeDocument/2006/relationships/hyperlink" Target="https://sites.google.com/view/rental-a-a-selfie-station/home" TargetMode="External"/><Relationship Id="rId21" Type="http://schemas.openxmlformats.org/officeDocument/2006/relationships/hyperlink" Target="https://drive.google.com/file/d/1QpTiTGFtM9xqrHFr3NrlOHazlavUN-IZ/view?usp=drivesdk" TargetMode="External"/><Relationship Id="rId24" Type="http://schemas.openxmlformats.org/officeDocument/2006/relationships/hyperlink" Target="https://docs.google.com/document/d/1YUIFzL6N9hJ4I1KMFDync3vEDl_V2jtHb9XqYKsWiHY/pub" TargetMode="External"/><Relationship Id="rId23" Type="http://schemas.openxmlformats.org/officeDocument/2006/relationships/hyperlink" Target="https://docs.google.com/document/d/1YUIFzL6N9hJ4I1KMFDync3vEDl_V2jtHb9XqYKsWiHY/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viral-video-booth-rental-in-oc/home" TargetMode="External"/><Relationship Id="rId4" Type="http://schemas.openxmlformats.org/officeDocument/2006/relationships/hyperlink" Target="https://drive.google.com/drive/folders/1GfmXwMGfh5Dmzogs7bcL5MSMn0mh2H1n?usp=sharing" TargetMode="External"/><Relationship Id="rId9" Type="http://schemas.openxmlformats.org/officeDocument/2006/relationships/hyperlink" Target="https://drive.google.com/drive/folders/1BOn4vlwLQ4KDshgXM8VDRbWB9bhFwuxG?usp=sharing" TargetMode="External"/><Relationship Id="rId26" Type="http://schemas.openxmlformats.org/officeDocument/2006/relationships/hyperlink" Target="https://docs.google.com/presentation/d/1ktk36nMdAiHyT7hHKdKUa9V3Dr-SDC_fPKfay1qHFsg/edit?usp=sharing" TargetMode="External"/><Relationship Id="rId25" Type="http://schemas.openxmlformats.org/officeDocument/2006/relationships/hyperlink" Target="https://docs.google.com/document/d/1YUIFzL6N9hJ4I1KMFDync3vEDl_V2jtHb9XqYKsWiHY/view" TargetMode="External"/><Relationship Id="rId28" Type="http://schemas.openxmlformats.org/officeDocument/2006/relationships/hyperlink" Target="https://docs.google.com/presentation/d/1ktk36nMdAiHyT7hHKdKUa9V3Dr-SDC_fPKfay1qHFsg/view" TargetMode="External"/><Relationship Id="rId27" Type="http://schemas.openxmlformats.org/officeDocument/2006/relationships/hyperlink" Target="https://docs.google.com/presentation/d/1ktk36nMdAiHyT7hHKdKUa9V3Dr-SDC_fPKfay1qHFsg/pub?start=true&amp;loop=true&amp;delayms=3000" TargetMode="External"/><Relationship Id="rId5" Type="http://schemas.openxmlformats.org/officeDocument/2006/relationships/hyperlink" Target="https://news.google.com/rss/search?q=photobooth&amp;hl=en-US&amp;gl=US&amp;ceid=US:en" TargetMode="External"/><Relationship Id="rId6" Type="http://schemas.openxmlformats.org/officeDocument/2006/relationships/hyperlink" Target="https://drive.google.com/drive/folders/10RM3RyF8691HR5FgNNSn57DC7LIR5HkQ?usp=sharing" TargetMode="External"/><Relationship Id="rId29" Type="http://schemas.openxmlformats.org/officeDocument/2006/relationships/hyperlink" Target="https://docs.google.com/presentation/d/1ktk36nMdAiHyT7hHKdKUa9V3Dr-SDC_fPKfay1qHFsg/htmlpresent" TargetMode="External"/><Relationship Id="rId7" Type="http://schemas.openxmlformats.org/officeDocument/2006/relationships/hyperlink" Target="https://drive.google.com/drive/folders/1diujG_sezD0dU5njaQVRdguRjnRQgnE1?usp=sharing" TargetMode="External"/><Relationship Id="rId8" Type="http://schemas.openxmlformats.org/officeDocument/2006/relationships/hyperlink" Target="https://drive.google.com/drive/folders/1SUScy4pYglg_HK3N_ZmvkMrq9fHJitm6?usp=sharing" TargetMode="External"/><Relationship Id="rId31" Type="http://schemas.openxmlformats.org/officeDocument/2006/relationships/image" Target="../media/image10.png"/><Relationship Id="rId30" Type="http://schemas.openxmlformats.org/officeDocument/2006/relationships/hyperlink" Target="https://docs.google.com/presentation/d/1ktk36nMdAiHyT7hHKdKUa9V3Dr-SDC_fPKfay1qHFsg/edit?usp=drivesdk" TargetMode="External"/><Relationship Id="rId11" Type="http://schemas.openxmlformats.org/officeDocument/2006/relationships/hyperlink" Target="https://drive.google.com/file/d/1PzJhrg80TU-sTu08XfTDAFImkEZnDyd-/view?usp=sharing" TargetMode="External"/><Relationship Id="rId10" Type="http://schemas.openxmlformats.org/officeDocument/2006/relationships/hyperlink" Target="https://drive.google.com/file/d/1AodZeiA7Ac8QIr8UnxjYfuzJiL5RcQQW/view?usp=sharing" TargetMode="External"/><Relationship Id="rId13" Type="http://schemas.openxmlformats.org/officeDocument/2006/relationships/hyperlink" Target="https://drive.google.com/file/d/1WLJBfQi7DHyP8A5BuZIf4VpXOhUZEDZE/view?usp=sharing" TargetMode="External"/><Relationship Id="rId12" Type="http://schemas.openxmlformats.org/officeDocument/2006/relationships/hyperlink" Target="https://drive.google.com/file/d/1gK71K7ISQMGn330inpDVFB7MXS4L5NQI/view?usp=sharing" TargetMode="External"/><Relationship Id="rId15" Type="http://schemas.openxmlformats.org/officeDocument/2006/relationships/hyperlink" Target="https://docs.google.com/spreadsheet/pub?key=1Jm1nhaDr9uYw4tc9qafb-xLkBXn5hgv5vTEKQzypFDA" TargetMode="External"/><Relationship Id="rId14" Type="http://schemas.openxmlformats.org/officeDocument/2006/relationships/hyperlink" Target="https://docs.google.com/spreadsheets/d/1Jm1nhaDr9uYw4tc9qafb-xLkBXn5hgv5vTEKQzypFDA/edit?usp=sharing" TargetMode="External"/><Relationship Id="rId17" Type="http://schemas.openxmlformats.org/officeDocument/2006/relationships/hyperlink" Target="https://docs.google.com/spreadsheets/d/1Jm1nhaDr9uYw4tc9qafb-xLkBXn5hgv5vTEKQzypFDA/pub" TargetMode="External"/><Relationship Id="rId16" Type="http://schemas.openxmlformats.org/officeDocument/2006/relationships/hyperlink" Target="https://docs.google.com/spreadsheets/d/1Jm1nhaDr9uYw4tc9qafb-xLkBXn5hgv5vTEKQzypFDA/pubhtml" TargetMode="External"/><Relationship Id="rId19" Type="http://schemas.openxmlformats.org/officeDocument/2006/relationships/hyperlink" Target="https://docs.google.com/forms/d/1PFEW8Xo0DCQ4bAg6H4yEM5phb0E3r33vKdmd62wQw40/edit?usp=sharing" TargetMode="External"/><Relationship Id="rId18" Type="http://schemas.openxmlformats.org/officeDocument/2006/relationships/hyperlink" Target="https://docs.google.com/spreadsheets/d/1Jm1nhaDr9uYw4tc9qafb-xLkBXn5hgv5vTEKQzypFDA/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sites.google.com/view/viral-video-booth-rental-in-oc/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rental-a-a-selfie-station/home"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viral-video-booth-rental-in-oc/hom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viral-video-booth-rental-in-oc/home" TargetMode="External"/><Relationship Id="rId4" Type="http://schemas.openxmlformats.org/officeDocument/2006/relationships/hyperlink" Target="https://docs.google.com/presentation/d/1ktk36nMdAiHyT7hHKdKUa9V3Dr-SDC_fPKfay1qHFsg/edit?usp=drivesdk" TargetMode="External"/><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ktk36nMdAiHyT7hHKdKUa9V3Dr-SDC_fPKfay1qHFsg/edit?usp=drivesdk"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ktk36nMdAiHyT7hHKdKUa9V3Dr-SDC_fPKfay1qHFsg/edit?usp=drivesdk"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viral-video-booth-rental-in-oc/home" TargetMode="External"/><Relationship Id="rId4" Type="http://schemas.openxmlformats.org/officeDocument/2006/relationships/image" Target="../media/image3.jpg"/><Relationship Id="rId5" Type="http://schemas.openxmlformats.org/officeDocument/2006/relationships/hyperlink" Target="https://docs.google.com/presentation/d/1ktk36nMdAiHyT7hHKdKUa9V3Dr-SDC_fPKfay1qHFsg/edit?usp=drivesdk" TargetMode="External"/><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viral-video-booth-rental-in-oc/home" TargetMode="External"/><Relationship Id="rId4" Type="http://schemas.openxmlformats.org/officeDocument/2006/relationships/image" Target="../media/image7.jpg"/><Relationship Id="rId5" Type="http://schemas.openxmlformats.org/officeDocument/2006/relationships/hyperlink" Target="https://docs.google.com/presentation/d/1ktk36nMdAiHyT7hHKdKUa9V3Dr-SDC_fPKfay1qHFsg/edit?usp=drivesdk" TargetMode="External"/><Relationship Id="rId6"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viral-video-booth-rental-in-oc/home" TargetMode="External"/><Relationship Id="rId4" Type="http://schemas.openxmlformats.org/officeDocument/2006/relationships/image" Target="../media/image2.jpg"/><Relationship Id="rId5" Type="http://schemas.openxmlformats.org/officeDocument/2006/relationships/hyperlink" Target="https://docs.google.com/presentation/d/1ktk36nMdAiHyT7hHKdKUa9V3Dr-SDC_fPKfay1qHFsg/edit?usp=drivesdk" TargetMode="External"/><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https://sites.google.com/view/viral-video-booth-rental-in-oc/home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 &#10;" id="109" name="Google Shape;109;p22" title="Vogue Photobooth LED Enclosure rental Newport Coa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pic>
        <p:nvPicPr>
          <p:cNvPr descr="Vogue Photobooth LED Enclosure rental Newport Coast" id="110" name="Google Shape;110;p22" title="Vogue Photobooth LED Enclosure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6" name="Google Shape;116;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ogue Photobooth LED Enclosure rental Newport Coast" id="117" name="Google Shape;117;p23"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3" name="Google Shape;123;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4" name="Google Shape;124;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ogue Photobooth LED Enclosure rental Newport Coast" id="125" name="Google Shape;125;p24" title="Vogue Photobooth LED Enclosure rental Newport Coast">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131" name="Google Shape;13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https://sites.google.com/view/viral-video-booth-rental-in-oc/home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Newport Coast" id="60" name="Google Shape;60;p14" title="Vogue Photobooth LED Enclosure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ogue Photobooth LED Enclosure rental Newport Coast" id="65" name="Google Shape;65;p15" title="Vogue Photobooth LED Enclosure rental Newport Coast">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Digital Selfie Photo Booth Kiosks have grown in popularity in recent years for a number of reasons. These high-tech photo booths provide your guests a one-of-a-kind and engaging experience, as well as several advantages over standard photo booths. The superior technology used in digital photo booths is one of the key reasons for their appeal. To capture clear, vivid, high-quality photographs, the digital photo booth employs high-quality cameras and printers. We also provide a variety of interactive elements, such as a touchscreen and fun filters and effects that guests can use to create and personalize their images. Another reason digital photo booths are popular is their ease of use and adaptability. Digital photo booths are simple to set up and relocate to multiple places, making them a practical and adaptable alternative for any event.&amp;nbsp;</a:t>
            </a:r>
            <a:endParaRPr sz="800"/>
          </a:p>
          <a:p>
            <a:pPr indent="0" lvl="0" marL="0" rtl="0" algn="l">
              <a:spcBef>
                <a:spcPts val="0"/>
              </a:spcBef>
              <a:spcAft>
                <a:spcPts val="0"/>
              </a:spcAft>
              <a:buNone/>
            </a:pPr>
            <a:r>
              <a:rPr lang="en" sz="1000" u="sng">
                <a:solidFill>
                  <a:schemeClr val="hlink"/>
                </a:solidFill>
                <a:hlinkClick r:id="rId3"/>
              </a:rPr>
              <a:t>https://sites.google.com/view/viral-video-booth-rental-in-oc/home</a:t>
            </a:r>
            <a:endParaRPr sz="1000"/>
          </a:p>
        </p:txBody>
      </p:sp>
      <p:pic>
        <p:nvPicPr>
          <p:cNvPr descr="Vogue Photobooth LED Enclosure rental Newport Coast" id="72" name="Google Shape;72;p16" title="Vogue Photobooth LED Enclosure rental Newport Coast">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 360 Video Booth Rental Los Angeles</a:t>
            </a:r>
            <a:endParaRPr sz="1000"/>
          </a:p>
          <a:p>
            <a:pPr indent="0" lvl="0" marL="0" rtl="0" algn="l">
              <a:spcBef>
                <a:spcPts val="0"/>
              </a:spcBef>
              <a:spcAft>
                <a:spcPts val="0"/>
              </a:spcAft>
              <a:buNone/>
            </a:pPr>
            <a:r>
              <a:rPr lang="en" sz="1000"/>
              <a:t>532 S Olive St, Los Angeles, CA 90013</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ogue Photobooth LED Enclosure rental Newport Coast" id="79" name="Google Shape;79;p17"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Newport Coast</a:t>
            </a:r>
            <a:endParaRPr sz="800"/>
          </a:p>
          <a:p>
            <a:pPr indent="0" lvl="0" marL="0" rtl="0" algn="l">
              <a:spcBef>
                <a:spcPts val="0"/>
              </a:spcBef>
              <a:spcAft>
                <a:spcPts val="0"/>
              </a:spcAft>
              <a:buNone/>
            </a:pPr>
            <a:r>
              <a:t/>
            </a:r>
            <a:endParaRPr sz="800"/>
          </a:p>
        </p:txBody>
      </p:sp>
      <p:pic>
        <p:nvPicPr>
          <p:cNvPr descr="Vogue Photobooth LED Enclosure rental Newport Coast" id="86" name="Google Shape;86;p18" title="Vogue Photobooth LED Enclosure rental Newport Coast">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 &#10;" id="91" name="Google Shape;91;p19" title="Vogue Photobooth LED Enclosure rental Newport Coast">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pic>
        <p:nvPicPr>
          <p:cNvPr descr="Vogue Photobooth LED Enclosure rental Newport Coast" id="92" name="Google Shape;92;p19" title="Vogue Photobooth LED Enclosure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 &#10;" id="97" name="Google Shape;97;p20" title="Vogue Photobooth LED Enclosure rental Newport Coast">
            <a:hlinkClick r:id="rId3"/>
          </p:cNvPr>
          <p:cNvPicPr preferRelativeResize="0"/>
          <p:nvPr/>
        </p:nvPicPr>
        <p:blipFill>
          <a:blip r:embed="rId4">
            <a:alphaModFix/>
          </a:blip>
          <a:stretch>
            <a:fillRect/>
          </a:stretch>
        </p:blipFill>
        <p:spPr>
          <a:xfrm>
            <a:off x="716259" y="1"/>
            <a:ext cx="7711483" cy="5143499"/>
          </a:xfrm>
          <a:prstGeom prst="rect">
            <a:avLst/>
          </a:prstGeom>
          <a:noFill/>
          <a:ln>
            <a:noFill/>
          </a:ln>
        </p:spPr>
      </p:pic>
      <p:pic>
        <p:nvPicPr>
          <p:cNvPr descr="Vogue Photobooth LED Enclosure rental Newport Coast" id="98" name="Google Shape;98;p20" title="Vogue Photobooth LED Enclosure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Furthermore, digital photo booths frequently include all-inclusive packages as well as customized choices such as custom backdrops and photo layouts, allowing you to provide your guests with a one-of-a-kind and personalized experience. A digital photo booth also gives your guests a one-of-a-kind and unforgettable experience. The interactive features and adjustable possibilities of a digital photo booth make it a fun and exciting addition to any event. To create a really remarkable experience, guests may take images, tweak them with interesting filters and effects, and share them on social media. In conclusion, digital photo booths are becoming increasingly popular because of their superior technology, ease and flexibility, low cost, and unique and unforgettable experiences. Kim Kardashian looks lovely in her photo booth photos, her skin flawless and her clean white background evoking elegance. The essentials to generating the most spectacular images are superb lighting, decent equipment, a skilled crew, and, of course, their beauty.  Furthermore, expert skins, smoothing, and filters work their magic to transform and improve every image. However, the situation is changing. A beautiful photo booth may be the answer if you also want to shoot celebrity-style images. Services that only superstars can afford are now available to ordinary folks like you and me. Add a gorgeous Kardashian-style photo booth to your event with an all-new premium service. Kim K-style images are no longer a distant memory. Take part in the magic. Get a close look at the enchantment. Every party requires a gorgeous photo booth for the ultimate Kardashian-style picture experience. When you want to add some Hollywood magic to your event, this is the ideal complement. Your visitors will be delighted for weeks by a picture booth. Our elegant photo booth will bring any occasion to life, whether it's a wedding, birthday, holiday party, business meeting, or coming-of-age ceremony. You may show off your professional-quality images and gain celebrity status. Rent it for your next event and add a new twist to the standard photo booth. How does a luxurious Kardashian-style photo booth work? Selected service providers install kiosks with high-quality backdrops on flat surfaces. You also require outlets and clear paths. When you and your guests enter the photobooth, the luxurious fun begins. The final image is smoothed with skin smoothing filters from a Hollywood studio. With the press of a button, you may download photographs or opt to get a digital co. &#10;" id="103" name="Google Shape;103;p21" title="Vogue Photobooth LED Enclosure rental Newport Coast">
            <a:hlinkClick r:id="rId3"/>
          </p:cNvPr>
          <p:cNvPicPr preferRelativeResize="0"/>
          <p:nvPr/>
        </p:nvPicPr>
        <p:blipFill>
          <a:blip r:embed="rId4">
            <a:alphaModFix/>
          </a:blip>
          <a:stretch>
            <a:fillRect/>
          </a:stretch>
        </p:blipFill>
        <p:spPr>
          <a:xfrm>
            <a:off x="714375" y="0"/>
            <a:ext cx="7715250" cy="5143500"/>
          </a:xfrm>
          <a:prstGeom prst="rect">
            <a:avLst/>
          </a:prstGeom>
          <a:noFill/>
          <a:ln>
            <a:noFill/>
          </a:ln>
        </p:spPr>
      </p:pic>
      <p:pic>
        <p:nvPicPr>
          <p:cNvPr descr="Vogue Photobooth LED Enclosure rental Newport Coast" id="104" name="Google Shape;104;p21" title="Vogue Photobooth LED Enclosure rental Newport Coast">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