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gDDRNzHDXhakmZLCx_HpK9MB0vNILfq0roVoUKZhWDQ/pub?start=true&amp;loop=true&amp;delayms=3000" TargetMode="External"/><Relationship Id="rId20" Type="http://schemas.openxmlformats.org/officeDocument/2006/relationships/hyperlink" Target="https://docs.google.com/presentation/d/1PzO5twd8WxXthcfpKmYX2WhhOolIgGL1OBWWooGGsU0/view" TargetMode="External"/><Relationship Id="rId42" Type="http://schemas.openxmlformats.org/officeDocument/2006/relationships/hyperlink" Target="https://docs.google.com/presentation/d/1gDDRNzHDXhakmZLCx_HpK9MB0vNILfq0roVoUKZhWDQ/htmlpresent" TargetMode="External"/><Relationship Id="rId41" Type="http://schemas.openxmlformats.org/officeDocument/2006/relationships/hyperlink" Target="https://docs.google.com/presentation/d/1gDDRNzHDXhakmZLCx_HpK9MB0vNILfq0roVoUKZhWDQ/view" TargetMode="External"/><Relationship Id="rId22" Type="http://schemas.openxmlformats.org/officeDocument/2006/relationships/hyperlink" Target="https://docs.google.com/document/d/1z4eeTvA8n_dsDqqE0eGvoQFA5lrcgkN9ril-8qQ8NmE/edit?usp=sharing" TargetMode="External"/><Relationship Id="rId21" Type="http://schemas.openxmlformats.org/officeDocument/2006/relationships/hyperlink" Target="https://docs.google.com/presentation/d/1PzO5twd8WxXthcfpKmYX2WhhOolIgGL1OBWWooGGsU0/htmlpresent" TargetMode="External"/><Relationship Id="rId24" Type="http://schemas.openxmlformats.org/officeDocument/2006/relationships/hyperlink" Target="https://docs.google.com/document/d/1z4eeTvA8n_dsDqqE0eGvoQFA5lrcgkN9ril-8qQ8NmE/view" TargetMode="External"/><Relationship Id="rId23" Type="http://schemas.openxmlformats.org/officeDocument/2006/relationships/hyperlink" Target="https://docs.google.com/document/d/1z4eeTvA8n_dsDqqE0eGvoQFA5lrcgkN9ril-8qQ8NmE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earUxsALhL3XqIE4jJwQW0XZLpGR0VT7?usp=sharing" TargetMode="External"/><Relationship Id="rId3" Type="http://schemas.openxmlformats.org/officeDocument/2006/relationships/hyperlink" Target="https://drive.google.com/file/d/1t6nkmrU5HaxyEwokmHDqMWg2D6ElnHr6/view?usp=sharing" TargetMode="External"/><Relationship Id="rId4" Type="http://schemas.openxmlformats.org/officeDocument/2006/relationships/hyperlink" Target="https://drive.google.com/file/d/1XCzt1kKL7MaKCs1V0Mqvnk9Sb9wB1UDI/view?usp=sharing" TargetMode="External"/><Relationship Id="rId9" Type="http://schemas.openxmlformats.org/officeDocument/2006/relationships/hyperlink" Target="https://docs.google.com/document/d/1tjqUL3lwVF5p2bxwaK8IXhFwxXYKlTom_gsc6omDtrQ/pub" TargetMode="External"/><Relationship Id="rId26" Type="http://schemas.openxmlformats.org/officeDocument/2006/relationships/hyperlink" Target="https://docs.google.com/presentation/d/1gfRUtPbP70TzesyjixgVZVrnJN3aC6yC2zGJVCh0y6M/pub?start=true&amp;loop=true&amp;delayms=3000" TargetMode="External"/><Relationship Id="rId25" Type="http://schemas.openxmlformats.org/officeDocument/2006/relationships/hyperlink" Target="https://docs.google.com/presentation/d/1gfRUtPbP70TzesyjixgVZVrnJN3aC6yC2zGJVCh0y6M/edit?usp=sharing" TargetMode="External"/><Relationship Id="rId28" Type="http://schemas.openxmlformats.org/officeDocument/2006/relationships/hyperlink" Target="https://docs.google.com/presentation/d/1gfRUtPbP70TzesyjixgVZVrnJN3aC6yC2zGJVCh0y6M/htmlpresent" TargetMode="External"/><Relationship Id="rId27" Type="http://schemas.openxmlformats.org/officeDocument/2006/relationships/hyperlink" Target="https://docs.google.com/presentation/d/1gfRUtPbP70TzesyjixgVZVrnJN3aC6yC2zGJVCh0y6M/view" TargetMode="External"/><Relationship Id="rId5" Type="http://schemas.openxmlformats.org/officeDocument/2006/relationships/hyperlink" Target="https://drive.google.com/file/d/1y1NhTgKSkwhGz0jvBKsGyAYDgJYvL8o5/view?usp=sharing" TargetMode="External"/><Relationship Id="rId6" Type="http://schemas.openxmlformats.org/officeDocument/2006/relationships/hyperlink" Target="https://drive.google.com/file/d/1PeVY8tKJ5y-tazmttG17w5B0xXKxr9Hk/view?usp=sharing" TargetMode="External"/><Relationship Id="rId29" Type="http://schemas.openxmlformats.org/officeDocument/2006/relationships/hyperlink" Target="https://docs.google.com/document/d/1ZLasMItJ4Y17hYUSvsAnRTCu8rYFCVfiVXVOryHpZUo/edit?usp=sharing" TargetMode="External"/><Relationship Id="rId7" Type="http://schemas.openxmlformats.org/officeDocument/2006/relationships/hyperlink" Target="https://drive.google.com/file/d/1cIcDhgbx_ku5Ju6MGyZuGWVy_OUZyUsZ/view?usp=sharing" TargetMode="External"/><Relationship Id="rId8" Type="http://schemas.openxmlformats.org/officeDocument/2006/relationships/hyperlink" Target="https://docs.google.com/document/d/1tjqUL3lwVF5p2bxwaK8IXhFwxXYKlTom_gsc6omDtrQ/edit?usp=sharing" TargetMode="External"/><Relationship Id="rId31" Type="http://schemas.openxmlformats.org/officeDocument/2006/relationships/hyperlink" Target="https://docs.google.com/document/d/1ZLasMItJ4Y17hYUSvsAnRTCu8rYFCVfiVXVOryHpZUo/view" TargetMode="External"/><Relationship Id="rId30" Type="http://schemas.openxmlformats.org/officeDocument/2006/relationships/hyperlink" Target="https://docs.google.com/document/d/1ZLasMItJ4Y17hYUSvsAnRTCu8rYFCVfiVXVOryHpZUo/pub" TargetMode="External"/><Relationship Id="rId11" Type="http://schemas.openxmlformats.org/officeDocument/2006/relationships/hyperlink" Target="https://docs.google.com/presentation/d/1t7Wf9UK5pQZHa-gd17-h_6CEDhfpzzMqzN6oF6o6SRE/edit?usp=sharing" TargetMode="External"/><Relationship Id="rId33" Type="http://schemas.openxmlformats.org/officeDocument/2006/relationships/hyperlink" Target="https://docs.google.com/presentation/d/1m22iCkcHfoWnsojShsZLslSnuKxzltWYTB09rkBvTXE/pub?start=true&amp;loop=true&amp;delayms=3000" TargetMode="External"/><Relationship Id="rId10" Type="http://schemas.openxmlformats.org/officeDocument/2006/relationships/hyperlink" Target="https://docs.google.com/document/d/1tjqUL3lwVF5p2bxwaK8IXhFwxXYKlTom_gsc6omDtrQ/view" TargetMode="External"/><Relationship Id="rId32" Type="http://schemas.openxmlformats.org/officeDocument/2006/relationships/hyperlink" Target="https://docs.google.com/presentation/d/1m22iCkcHfoWnsojShsZLslSnuKxzltWYTB09rkBvTXE/edit?usp=sharing" TargetMode="External"/><Relationship Id="rId13" Type="http://schemas.openxmlformats.org/officeDocument/2006/relationships/hyperlink" Target="https://docs.google.com/presentation/d/1t7Wf9UK5pQZHa-gd17-h_6CEDhfpzzMqzN6oF6o6SRE/view" TargetMode="External"/><Relationship Id="rId35" Type="http://schemas.openxmlformats.org/officeDocument/2006/relationships/hyperlink" Target="https://docs.google.com/presentation/d/1m22iCkcHfoWnsojShsZLslSnuKxzltWYTB09rkBvTXE/htmlpresent" TargetMode="External"/><Relationship Id="rId12" Type="http://schemas.openxmlformats.org/officeDocument/2006/relationships/hyperlink" Target="https://docs.google.com/presentation/d/1t7Wf9UK5pQZHa-gd17-h_6CEDhfpzzMqzN6oF6o6SRE/pub?start=true&amp;loop=true&amp;delayms=3000" TargetMode="External"/><Relationship Id="rId34" Type="http://schemas.openxmlformats.org/officeDocument/2006/relationships/hyperlink" Target="https://docs.google.com/presentation/d/1m22iCkcHfoWnsojShsZLslSnuKxzltWYTB09rkBvTXE/view" TargetMode="External"/><Relationship Id="rId15" Type="http://schemas.openxmlformats.org/officeDocument/2006/relationships/hyperlink" Target="https://docs.google.com/document/d/1XBnD3zz2OOuIZEDknIEtiNM0xQStkB04TU7s85iFbUc/edit?usp=sharing" TargetMode="External"/><Relationship Id="rId37" Type="http://schemas.openxmlformats.org/officeDocument/2006/relationships/hyperlink" Target="https://docs.google.com/document/d/1ukcn34WO8dYC-gA2dNg-TsXTw8b7Av9tACpfeyX4LPI/pub" TargetMode="External"/><Relationship Id="rId14" Type="http://schemas.openxmlformats.org/officeDocument/2006/relationships/hyperlink" Target="https://docs.google.com/presentation/d/1t7Wf9UK5pQZHa-gd17-h_6CEDhfpzzMqzN6oF6o6SRE/htmlpresent" TargetMode="External"/><Relationship Id="rId36" Type="http://schemas.openxmlformats.org/officeDocument/2006/relationships/hyperlink" Target="https://docs.google.com/document/d/1ukcn34WO8dYC-gA2dNg-TsXTw8b7Av9tACpfeyX4LPI/edit?usp=sharing" TargetMode="External"/><Relationship Id="rId17" Type="http://schemas.openxmlformats.org/officeDocument/2006/relationships/hyperlink" Target="https://docs.google.com/document/d/1XBnD3zz2OOuIZEDknIEtiNM0xQStkB04TU7s85iFbUc/view" TargetMode="External"/><Relationship Id="rId39" Type="http://schemas.openxmlformats.org/officeDocument/2006/relationships/hyperlink" Target="https://docs.google.com/presentation/d/1gDDRNzHDXhakmZLCx_HpK9MB0vNILfq0roVoUKZhWDQ/edit?usp=sharing" TargetMode="External"/><Relationship Id="rId16" Type="http://schemas.openxmlformats.org/officeDocument/2006/relationships/hyperlink" Target="https://docs.google.com/document/d/1XBnD3zz2OOuIZEDknIEtiNM0xQStkB04TU7s85iFbUc/pub" TargetMode="External"/><Relationship Id="rId38" Type="http://schemas.openxmlformats.org/officeDocument/2006/relationships/hyperlink" Target="https://docs.google.com/document/d/1ukcn34WO8dYC-gA2dNg-TsXTw8b7Av9tACpfeyX4LPI/view" TargetMode="External"/><Relationship Id="rId19" Type="http://schemas.openxmlformats.org/officeDocument/2006/relationships/hyperlink" Target="https://docs.google.com/presentation/d/1PzO5twd8WxXthcfpKmYX2WhhOolIgGL1OBWWooGGsU0/pub?start=true&amp;loop=true&amp;delayms=3000" TargetMode="External"/><Relationship Id="rId18" Type="http://schemas.openxmlformats.org/officeDocument/2006/relationships/hyperlink" Target="https://docs.google.com/presentation/d/1PzO5twd8WxXthcfpKmYX2WhhOolIgGL1OBWWooGGsU0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1769130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1769130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https://drive.google.com/drive/folders/1earUxsALhL3XqIE4jJwQW0XZLpGR0VT7?usp=sharing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https://drive.google.com/file/d/1t6nkmrU5HaxyEwokmHDqMWg2D6ElnHr6/view?usp=sharing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https://drive.google.com/file/d/1XCzt1kKL7MaKCs1V0Mqvnk9Sb9wB1UDI/view?usp=sharing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https://drive.google.com/file/d/1y1NhTgKSkwhGz0jvBKsGyAYDgJYvL8o5/view?usp=sharing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https://drive.google.com/file/d/1PeVY8tKJ5y-tazmttG17w5B0xXKxr9Hk/view?usp=sharing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https://drive.google.com/file/d/1cIcDhgbx_ku5Ju6MGyZuGWVy_OUZyUsZ/view?usp=sharing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https://docs.google.com/document/d/1tjqUL3lwVF5p2bxwaK8IXhFwxXYKlTom_gsc6omDtrQ/edit?usp=sharing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https://docs.google.com/document/d/1tjqUL3lwVF5p2bxwaK8IXhFwxXYKlTom_gsc6omDtrQ/pub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https://docs.google.com/document/d/1tjqUL3lwVF5p2bxwaK8IXhFwxXYKlTom_gsc6omDtrQ/view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https://docs.google.com/presentation/d/1t7Wf9UK5pQZHa-gd17-h_6CEDhfpzzMqzN6oF6o6SRE/edit?usp=sharing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https://docs.google.com/presentation/d/1t7Wf9UK5pQZHa-gd17-h_6CEDhfpzzMqzN6oF6o6SRE/pub?start=true&amp;loop=true&amp;delayms=3000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https://docs.google.com/presentation/d/1t7Wf9UK5pQZHa-gd17-h_6CEDhfpzzMqzN6oF6o6SRE/view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https://docs.google.com/presentation/d/1t7Wf9UK5pQZHa-gd17-h_6CEDhfpzzMqzN6oF6o6SRE/htmlpresent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https://docs.google.com/document/d/1XBnD3zz2OOuIZEDknIEtiNM0xQStkB04TU7s85iFbUc/edit?usp=sharing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https://docs.google.com/document/d/1XBnD3zz2OOuIZEDknIEtiNM0xQStkB04TU7s85iFbUc/pub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https://docs.google.com/document/d/1XBnD3zz2OOuIZEDknIEtiNM0xQStkB04TU7s85iFbUc/view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https://docs.google.com/presentation/d/1PzO5twd8WxXthcfpKmYX2WhhOolIgGL1OBWWooGGsU0/edit?usp=sharing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https://docs.google.com/presentation/d/1PzO5twd8WxXthcfpKmYX2WhhOolIgGL1OBWWooGGsU0/pub?start=true&amp;loop=true&amp;delayms=3000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https://docs.google.com/presentation/d/1PzO5twd8WxXthcfpKmYX2WhhOolIgGL1OBWWooGGsU0/view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https://docs.google.com/presentation/d/1PzO5twd8WxXthcfpKmYX2WhhOolIgGL1OBWWooGGsU0/htmlpresent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https://docs.google.com/document/d/1z4eeTvA8n_dsDqqE0eGvoQFA5lrcgkN9ril-8qQ8NmE/edit?usp=sharing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https://docs.google.com/document/d/1z4eeTvA8n_dsDqqE0eGvoQFA5lrcgkN9ril-8qQ8NmE/pub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https://docs.google.com/document/d/1z4eeTvA8n_dsDqqE0eGvoQFA5lrcgkN9ril-8qQ8NmE/view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https://docs.google.com/presentation/d/1gfRUtPbP70TzesyjixgVZVrnJN3aC6yC2zGJVCh0y6M/edit?usp=sharing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https://docs.google.com/presentation/d/1gfRUtPbP70TzesyjixgVZVrnJN3aC6yC2zGJVCh0y6M/pub?start=true&amp;loop=true&amp;delayms=3000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https://docs.google.com/presentation/d/1gfRUtPbP70TzesyjixgVZVrnJN3aC6yC2zGJVCh0y6M/view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https://docs.google.com/presentation/d/1gfRUtPbP70TzesyjixgVZVrnJN3aC6yC2zGJVCh0y6M/htmlpresent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https://docs.google.com/document/d/1ZLasMItJ4Y17hYUSvsAnRTCu8rYFCVfiVXVOryHpZUo/edit?usp=sharing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https://docs.google.com/document/d/1ZLasMItJ4Y17hYUSvsAnRTCu8rYFCVfiVXVOryHpZUo/pub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https://docs.google.com/document/d/1ZLasMItJ4Y17hYUSvsAnRTCu8rYFCVfiVXVOryHpZUo/view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https://docs.google.com/presentation/d/1m22iCkcHfoWnsojShsZLslSnuKxzltWYTB09rkBvTXE/edit?usp=sharing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https://docs.google.com/presentation/d/1m22iCkcHfoWnsojShsZLslSnuKxzltWYTB09rkBvTXE/pub?start=true&amp;loop=true&amp;delayms=3000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https://docs.google.com/presentation/d/1m22iCkcHfoWnsojShsZLslSnuKxzltWYTB09rkBvTXE/view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https://docs.google.com/presentation/d/1m22iCkcHfoWnsojShsZLslSnuKxzltWYTB09rkBvTXE/htmlpresent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https://docs.google.com/document/d/1ukcn34WO8dYC-gA2dNg-TsXTw8b7Av9tACpfeyX4LPI/edit?usp=sharing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https://docs.google.com/document/d/1ukcn34WO8dYC-gA2dNg-TsXTw8b7Av9tACpfeyX4LPI/pub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https://docs.google.com/document/d/1ukcn34WO8dYC-gA2dNg-TsXTw8b7Av9tACpfeyX4LPI/view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https://docs.google.com/presentation/d/1gDDRNzHDXhakmZLCx_HpK9MB0vNILfq0roVoUKZhWDQ/edit?usp=sharing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https://docs.google.com/presentation/d/1gDDRNzHDXhakmZLCx_HpK9MB0vNILfq0roVoUKZhWDQ/pub?start=true&amp;loop=true&amp;delayms=3000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https://docs.google.com/presentation/d/1gDDRNzHDXhakmZLCx_HpK9MB0vNILfq0roVoUKZhWDQ/view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https://docs.google.com/presentation/d/1gDDRNzHDXhakmZLCx_HpK9MB0vNILfq0roVoUKZhWDQ/htmlpresent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1769130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1769130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17691306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17691306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17691306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17691306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360orbitcamnewportbeach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view/360orbitcamnewportbeach/hom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https://sites.google.com/view/360orbitcamnewportbeach/home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0" name="Google Shape;60;p14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5" name="Google Shape;65;p15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