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Poppins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Poppins-bold.fntdata"/><Relationship Id="rId10" Type="http://schemas.openxmlformats.org/officeDocument/2006/relationships/font" Target="fonts/Poppins-regular.fntdata"/><Relationship Id="rId13" Type="http://schemas.openxmlformats.org/officeDocument/2006/relationships/font" Target="fonts/Poppins-boldItalic.fntdata"/><Relationship Id="rId12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google.com/document/d/1xm5NjkiifcTZt4ca8fA4rrpJb3qaA26fhDnbORik1Fk/pub" TargetMode="External"/><Relationship Id="rId22" Type="http://schemas.openxmlformats.org/officeDocument/2006/relationships/hyperlink" Target="https://docs.google.com/presentation/d/1TjeauluHk77K4tsDZZSYff1dk0ye1FqQD87ate0V5jI/edit?usp=sharing" TargetMode="External"/><Relationship Id="rId21" Type="http://schemas.openxmlformats.org/officeDocument/2006/relationships/hyperlink" Target="https://docs.google.com/document/d/1xm5NjkiifcTZt4ca8fA4rrpJb3qaA26fhDnbORik1Fk/view" TargetMode="External"/><Relationship Id="rId24" Type="http://schemas.openxmlformats.org/officeDocument/2006/relationships/hyperlink" Target="https://docs.google.com/presentation/d/1TjeauluHk77K4tsDZZSYff1dk0ye1FqQD87ate0V5jI/view" TargetMode="External"/><Relationship Id="rId23" Type="http://schemas.openxmlformats.org/officeDocument/2006/relationships/hyperlink" Target="https://docs.google.com/presentation/d/1TjeauluHk77K4tsDZZSYff1dk0ye1FqQD87ate0V5jI/pub?start=true&amp;loop=true&amp;delayms=3000" TargetMode="External"/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rive.google.com/file/d/16HHum9DSwdov1aBx4yW9NQhDpTqSo1Dm/view?usp=sharing" TargetMode="External"/><Relationship Id="rId3" Type="http://schemas.openxmlformats.org/officeDocument/2006/relationships/hyperlink" Target="https://drive.google.com/file/d/1jlT4A2N_xCJ9j2nTh4Per8khpZMcIYVj/view?usp=sharing" TargetMode="External"/><Relationship Id="rId4" Type="http://schemas.openxmlformats.org/officeDocument/2006/relationships/hyperlink" Target="https://drive.google.com/file/d/1NUPVoebg7zlLBzrfOS1pK6f2Aby0i98p/view?usp=sharing" TargetMode="External"/><Relationship Id="rId9" Type="http://schemas.openxmlformats.org/officeDocument/2006/relationships/hyperlink" Target="https://docs.google.com/presentation/d/1MPm_LL0VATfjc0fGxGMC1CRwjtsYgSPw4cxXH77nd6k/pub?start=true&amp;loop=true&amp;delayms=3000" TargetMode="External"/><Relationship Id="rId25" Type="http://schemas.openxmlformats.org/officeDocument/2006/relationships/hyperlink" Target="https://docs.google.com/presentation/d/1TjeauluHk77K4tsDZZSYff1dk0ye1FqQD87ate0V5jI/htmlpresent" TargetMode="External"/><Relationship Id="rId5" Type="http://schemas.openxmlformats.org/officeDocument/2006/relationships/hyperlink" Target="https://docs.google.com/document/d/1LAYNL-I8Ch_pehp0z736P2BaFOT_8YomNLP8QMzOrII/edit?usp=sharing" TargetMode="External"/><Relationship Id="rId6" Type="http://schemas.openxmlformats.org/officeDocument/2006/relationships/hyperlink" Target="https://docs.google.com/document/d/1LAYNL-I8Ch_pehp0z736P2BaFOT_8YomNLP8QMzOrII/pub" TargetMode="External"/><Relationship Id="rId7" Type="http://schemas.openxmlformats.org/officeDocument/2006/relationships/hyperlink" Target="https://docs.google.com/document/d/1LAYNL-I8Ch_pehp0z736P2BaFOT_8YomNLP8QMzOrII/view" TargetMode="External"/><Relationship Id="rId8" Type="http://schemas.openxmlformats.org/officeDocument/2006/relationships/hyperlink" Target="https://docs.google.com/presentation/d/1MPm_LL0VATfjc0fGxGMC1CRwjtsYgSPw4cxXH77nd6k/edit?usp=sharing" TargetMode="External"/><Relationship Id="rId11" Type="http://schemas.openxmlformats.org/officeDocument/2006/relationships/hyperlink" Target="https://docs.google.com/presentation/d/1MPm_LL0VATfjc0fGxGMC1CRwjtsYgSPw4cxXH77nd6k/htmlpresent" TargetMode="External"/><Relationship Id="rId10" Type="http://schemas.openxmlformats.org/officeDocument/2006/relationships/hyperlink" Target="https://docs.google.com/presentation/d/1MPm_LL0VATfjc0fGxGMC1CRwjtsYgSPw4cxXH77nd6k/view" TargetMode="External"/><Relationship Id="rId13" Type="http://schemas.openxmlformats.org/officeDocument/2006/relationships/hyperlink" Target="https://docs.google.com/document/d/1ik07hGVrOI1Qb6ENfDLaRxz6X8R1r60NEmqo9PY7dWw/pub" TargetMode="External"/><Relationship Id="rId12" Type="http://schemas.openxmlformats.org/officeDocument/2006/relationships/hyperlink" Target="https://docs.google.com/document/d/1ik07hGVrOI1Qb6ENfDLaRxz6X8R1r60NEmqo9PY7dWw/edit?usp=sharing" TargetMode="External"/><Relationship Id="rId15" Type="http://schemas.openxmlformats.org/officeDocument/2006/relationships/hyperlink" Target="https://docs.google.com/presentation/d/1BOHOvuE4wSNIpyDcr4e-6mYipjNffjjuyZewLYqIYjM/edit?usp=sharing" TargetMode="External"/><Relationship Id="rId14" Type="http://schemas.openxmlformats.org/officeDocument/2006/relationships/hyperlink" Target="https://docs.google.com/document/d/1ik07hGVrOI1Qb6ENfDLaRxz6X8R1r60NEmqo9PY7dWw/view" TargetMode="External"/><Relationship Id="rId17" Type="http://schemas.openxmlformats.org/officeDocument/2006/relationships/hyperlink" Target="https://docs.google.com/presentation/d/1BOHOvuE4wSNIpyDcr4e-6mYipjNffjjuyZewLYqIYjM/view" TargetMode="External"/><Relationship Id="rId16" Type="http://schemas.openxmlformats.org/officeDocument/2006/relationships/hyperlink" Target="https://docs.google.com/presentation/d/1BOHOvuE4wSNIpyDcr4e-6mYipjNffjjuyZewLYqIYjM/pub?start=true&amp;loop=true&amp;delayms=3000" TargetMode="External"/><Relationship Id="rId19" Type="http://schemas.openxmlformats.org/officeDocument/2006/relationships/hyperlink" Target="https://docs.google.com/document/d/1xm5NjkiifcTZt4ca8fA4rrpJb3qaA26fhDnbORik1Fk/edit?usp=sharing" TargetMode="External"/><Relationship Id="rId18" Type="http://schemas.openxmlformats.org/officeDocument/2006/relationships/hyperlink" Target="https://docs.google.com/presentation/d/1BOHOvuE4wSNIpyDcr4e-6mYipjNffjjuyZewLYqIYjM/htmlpresent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79408362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7940836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"/>
              </a:rPr>
              <a:t>https://drive.google.com/file/d/16HHum9DSwdov1aBx4yW9NQhDpTqSo1Dm/view?usp=sharing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3"/>
              </a:rPr>
              <a:t>https://drive.google.com/file/d/1jlT4A2N_xCJ9j2nTh4Per8khpZMcIYVj/view?usp=sharing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https://drive.google.com/file/d/1NUPVoebg7zlLBzrfOS1pK6f2Aby0i98p/view?usp=sharing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https://docs.google.com/document/d/1LAYNL-I8Ch_pehp0z736P2BaFOT_8YomNLP8QMzOrII/edit?usp=sharing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6"/>
              </a:rPr>
              <a:t>https://docs.google.com/document/d/1LAYNL-I8Ch_pehp0z736P2BaFOT_8YomNLP8QMzOrII/pub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7"/>
              </a:rPr>
              <a:t>https://docs.google.com/document/d/1LAYNL-I8Ch_pehp0z736P2BaFOT_8YomNLP8QMzOrII/view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8"/>
              </a:rPr>
              <a:t>https://docs.google.com/presentation/d/1MPm_LL0VATfjc0fGxGMC1CRwjtsYgSPw4cxXH77nd6k/edit?usp=sharing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9"/>
              </a:rPr>
              <a:t>https://docs.google.com/presentation/d/1MPm_LL0VATfjc0fGxGMC1CRwjtsYgSPw4cxXH77nd6k/pub?start=true&amp;loop=true&amp;delayms=3000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0"/>
              </a:rPr>
              <a:t>https://docs.google.com/presentation/d/1MPm_LL0VATfjc0fGxGMC1CRwjtsYgSPw4cxXH77nd6k/view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1"/>
              </a:rPr>
              <a:t>https://docs.google.com/presentation/d/1MPm_LL0VATfjc0fGxGMC1CRwjtsYgSPw4cxXH77nd6k/htmlpresent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2"/>
              </a:rPr>
              <a:t>https://docs.google.com/document/d/1ik07hGVrOI1Qb6ENfDLaRxz6X8R1r60NEmqo9PY7dWw/edit?usp=sharing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3"/>
              </a:rPr>
              <a:t>https://docs.google.com/document/d/1ik07hGVrOI1Qb6ENfDLaRxz6X8R1r60NEmqo9PY7dWw/pub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4"/>
              </a:rPr>
              <a:t>https://docs.google.com/document/d/1ik07hGVrOI1Qb6ENfDLaRxz6X8R1r60NEmqo9PY7dWw/view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5"/>
              </a:rPr>
              <a:t>https://docs.google.com/presentation/d/1BOHOvuE4wSNIpyDcr4e-6mYipjNffjjuyZewLYqIYjM/edit?usp=sharing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6"/>
              </a:rPr>
              <a:t>https://docs.google.com/presentation/d/1BOHOvuE4wSNIpyDcr4e-6mYipjNffjjuyZewLYqIYjM/pub?start=true&amp;loop=true&amp;delayms=3000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7"/>
              </a:rPr>
              <a:t>https://docs.google.com/presentation/d/1BOHOvuE4wSNIpyDcr4e-6mYipjNffjjuyZewLYqIYjM/view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8"/>
              </a:rPr>
              <a:t>https://docs.google.com/presentation/d/1BOHOvuE4wSNIpyDcr4e-6mYipjNffjjuyZewLYqIYjM/htmlpresent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19"/>
              </a:rPr>
              <a:t>https://docs.google.com/document/d/1xm5NjkiifcTZt4ca8fA4rrpJb3qaA26fhDnbORik1Fk/edit?usp=sharing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0"/>
              </a:rPr>
              <a:t>https://docs.google.com/document/d/1xm5NjkiifcTZt4ca8fA4rrpJb3qaA26fhDnbORik1Fk/pub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1"/>
              </a:rPr>
              <a:t>https://docs.google.com/document/d/1xm5NjkiifcTZt4ca8fA4rrpJb3qaA26fhDnbORik1Fk/view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2"/>
              </a:rPr>
              <a:t>https://docs.google.com/presentation/d/1TjeauluHk77K4tsDZZSYff1dk0ye1FqQD87ate0V5jI/edit?usp=sharing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3"/>
              </a:rPr>
              <a:t>https://docs.google.com/presentation/d/1TjeauluHk77K4tsDZZSYff1dk0ye1FqQD87ate0V5jI/pub?start=true&amp;loop=true&amp;delayms=3000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4"/>
              </a:rPr>
              <a:t>https://docs.google.com/presentation/d/1TjeauluHk77K4tsDZZSYff1dk0ye1FqQD87ate0V5jI/view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25"/>
              </a:rPr>
              <a:t>https://docs.google.com/presentation/d/1TjeauluHk77K4tsDZZSYff1dk0ye1FqQD87ate0V5jI/htmlpresent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79408362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79408362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79408362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79408362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SLIDES_API179408362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SLIDES_API179408362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sites.google.com/view/orangecountyspincamvideobooth/hom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QpTiTGFtM9xqrHFr3NrlOHazlavUN-IZ/view?usp=drivesdk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Placentia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https://sites.google.com/view/orangecountyspincamvideobooth/home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ogue Photobooth LED Enclosure rental Placentia" id="60" name="Google Shape;60;p14" title="Vogue Photobooth LED Enclosure rental Placenti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176" y="0"/>
            <a:ext cx="61356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A8D673"/>
                </a:solidFill>
                <a:latin typeface="Poppins"/>
                <a:ea typeface="Poppins"/>
                <a:cs typeface="Poppins"/>
                <a:sym typeface="Poppins"/>
              </a:rPr>
              <a:t>Vogue Photobooth LED Enclosure rental Placentia</a:t>
            </a:r>
            <a:endParaRPr b="1">
              <a:solidFill>
                <a:srgbClr val="A8D67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