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oppi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ucj8MXVHtUijqMK3m1x6RrkpwOeeKL_P4dapnlIqT4/pub" TargetMode="External"/><Relationship Id="rId22" Type="http://schemas.openxmlformats.org/officeDocument/2006/relationships/hyperlink" Target="https://docs.google.com/presentation/d/1JeLeWQI5MPPEJ5QMKq6OMyN0xofTyqBZJUKZe_CkP54/edit?usp=sharing" TargetMode="External"/><Relationship Id="rId21" Type="http://schemas.openxmlformats.org/officeDocument/2006/relationships/hyperlink" Target="https://docs.google.com/document/d/1-ucj8MXVHtUijqMK3m1x6RrkpwOeeKL_P4dapnlIqT4/view" TargetMode="External"/><Relationship Id="rId24" Type="http://schemas.openxmlformats.org/officeDocument/2006/relationships/hyperlink" Target="https://docs.google.com/presentation/d/1JeLeWQI5MPPEJ5QMKq6OMyN0xofTyqBZJUKZe_CkP54/view" TargetMode="External"/><Relationship Id="rId23" Type="http://schemas.openxmlformats.org/officeDocument/2006/relationships/hyperlink" Target="https://docs.google.com/presentation/d/1JeLeWQI5MPPEJ5QMKq6OMyN0xofTyqBZJUKZe_CkP54/pub" TargetMode="External"/><Relationship Id="rId1" Type="http://schemas.openxmlformats.org/officeDocument/2006/relationships/notesMaster" Target="../notesMasters/notesMaster1.xml"/><Relationship Id="rId2" Type="http://schemas.openxmlformats.org/officeDocument/2006/relationships/hyperlink" Target="https://drive.google.com/drive/folders/1WV8vig8LKrEYrGiock640SY01RJAqij6?usp=sharing" TargetMode="External"/><Relationship Id="rId3" Type="http://schemas.openxmlformats.org/officeDocument/2006/relationships/hyperlink" Target="https://youtu.be/EKrljqjbRxE" TargetMode="External"/><Relationship Id="rId4" Type="http://schemas.openxmlformats.org/officeDocument/2006/relationships/hyperlink" Target="https://youtu.be/xvPMmpWkZik" TargetMode="External"/><Relationship Id="rId9" Type="http://schemas.openxmlformats.org/officeDocument/2006/relationships/hyperlink" Target="https://youtu.be/LsmbFgc9-7s" TargetMode="External"/><Relationship Id="rId26" Type="http://schemas.openxmlformats.org/officeDocument/2006/relationships/hyperlink" Target="https://docs.google.com/document/d/1mgGvgFlDk-1kbyE8j7XZhJH7AxAHxC1C8EMlQJA0E-k/pub" TargetMode="External"/><Relationship Id="rId25" Type="http://schemas.openxmlformats.org/officeDocument/2006/relationships/hyperlink" Target="https://docs.google.com/document/d/1mgGvgFlDk-1kbyE8j7XZhJH7AxAHxC1C8EMlQJA0E-k/edit?usp=sharing" TargetMode="External"/><Relationship Id="rId28" Type="http://schemas.openxmlformats.org/officeDocument/2006/relationships/hyperlink" Target="https://docs.google.com/presentation/d/1k1ejoLp0wEz0LqpGLy68PjbT3l4hgjrYynKXNRNGLzw/edit?usp=sharing" TargetMode="External"/><Relationship Id="rId27" Type="http://schemas.openxmlformats.org/officeDocument/2006/relationships/hyperlink" Target="https://docs.google.com/document/d/1mgGvgFlDk-1kbyE8j7XZhJH7AxAHxC1C8EMlQJA0E-k/view" TargetMode="External"/><Relationship Id="rId5" Type="http://schemas.openxmlformats.org/officeDocument/2006/relationships/hyperlink" Target="https://youtu.be/_1HdZC3qvSQ" TargetMode="External"/><Relationship Id="rId6" Type="http://schemas.openxmlformats.org/officeDocument/2006/relationships/hyperlink" Target="https://youtu.be/LsmbFgc9-7s" TargetMode="External"/><Relationship Id="rId29" Type="http://schemas.openxmlformats.org/officeDocument/2006/relationships/hyperlink" Target="https://docs.google.com/presentation/d/1k1ejoLp0wEz0LqpGLy68PjbT3l4hgjrYynKXNRNGLzw/pub" TargetMode="External"/><Relationship Id="rId7" Type="http://schemas.openxmlformats.org/officeDocument/2006/relationships/hyperlink" Target="https://youtu.be/X1oqtnj_yuk" TargetMode="External"/><Relationship Id="rId8" Type="http://schemas.openxmlformats.org/officeDocument/2006/relationships/hyperlink" Target="https://youtu.be/6sCaLcz_12A" TargetMode="External"/><Relationship Id="rId30" Type="http://schemas.openxmlformats.org/officeDocument/2006/relationships/hyperlink" Target="https://docs.google.com/presentation/d/1k1ejoLp0wEz0LqpGLy68PjbT3l4hgjrYynKXNRNGLzw/view" TargetMode="External"/><Relationship Id="rId11" Type="http://schemas.openxmlformats.org/officeDocument/2006/relationships/hyperlink" Target="https://youtu.be/Orn5WnpP6xs" TargetMode="External"/><Relationship Id="rId10" Type="http://schemas.openxmlformats.org/officeDocument/2006/relationships/hyperlink" Target="https://youtu.be/LsmbFgc9-7s" TargetMode="External"/><Relationship Id="rId13" Type="http://schemas.openxmlformats.org/officeDocument/2006/relationships/hyperlink" Target="https://docs.google.com/document/d/1XUp8xqP5_T3lWBYmEZH4Z5qSKkJVJCw2C7epPLns274/edit?usp=sharing" TargetMode="External"/><Relationship Id="rId12" Type="http://schemas.openxmlformats.org/officeDocument/2006/relationships/hyperlink" Target="https://youtu.be/ZfzUpemA904" TargetMode="External"/><Relationship Id="rId15" Type="http://schemas.openxmlformats.org/officeDocument/2006/relationships/hyperlink" Target="https://docs.google.com/document/d/1XUp8xqP5_T3lWBYmEZH4Z5qSKkJVJCw2C7epPLns274/view" TargetMode="External"/><Relationship Id="rId14" Type="http://schemas.openxmlformats.org/officeDocument/2006/relationships/hyperlink" Target="https://docs.google.com/document/d/1XUp8xqP5_T3lWBYmEZH4Z5qSKkJVJCw2C7epPLns274/pub" TargetMode="External"/><Relationship Id="rId17" Type="http://schemas.openxmlformats.org/officeDocument/2006/relationships/hyperlink" Target="https://docs.google.com/presentation/d/1_rO1DxYBC3iBSdwwA16nr8p4AIB732GWOMaQh82zHWI/pub" TargetMode="External"/><Relationship Id="rId16" Type="http://schemas.openxmlformats.org/officeDocument/2006/relationships/hyperlink" Target="https://docs.google.com/presentation/d/1_rO1DxYBC3iBSdwwA16nr8p4AIB732GWOMaQh82zHWI/edit?usp=sharing" TargetMode="External"/><Relationship Id="rId19" Type="http://schemas.openxmlformats.org/officeDocument/2006/relationships/hyperlink" Target="https://docs.google.com/document/d/1-ucj8MXVHtUijqMK3m1x6RrkpwOeeKL_P4dapnlIqT4/edit?usp=sharing" TargetMode="External"/><Relationship Id="rId18" Type="http://schemas.openxmlformats.org/officeDocument/2006/relationships/hyperlink" Target="https://docs.google.com/presentation/d/1_rO1DxYBC3iBSdwwA16nr8p4AIB732GWOMaQh82zHWI/view"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0" Type="http://schemas.openxmlformats.org/officeDocument/2006/relationships/hyperlink" Target="https://docs.google.com/document/d/1-ucj8MXVHtUijqMK3m1x6RrkpwOeeKL_P4dapnlIqT4/pub" TargetMode="External"/><Relationship Id="rId22" Type="http://schemas.openxmlformats.org/officeDocument/2006/relationships/hyperlink" Target="https://docs.google.com/presentation/d/1JeLeWQI5MPPEJ5QMKq6OMyN0xofTyqBZJUKZe_CkP54/edit?usp=sharing" TargetMode="External"/><Relationship Id="rId21" Type="http://schemas.openxmlformats.org/officeDocument/2006/relationships/hyperlink" Target="https://docs.google.com/document/d/1-ucj8MXVHtUijqMK3m1x6RrkpwOeeKL_P4dapnlIqT4/view" TargetMode="External"/><Relationship Id="rId24" Type="http://schemas.openxmlformats.org/officeDocument/2006/relationships/hyperlink" Target="https://docs.google.com/presentation/d/1JeLeWQI5MPPEJ5QMKq6OMyN0xofTyqBZJUKZe_CkP54/view" TargetMode="External"/><Relationship Id="rId23" Type="http://schemas.openxmlformats.org/officeDocument/2006/relationships/hyperlink" Target="https://docs.google.com/presentation/d/1JeLeWQI5MPPEJ5QMKq6OMyN0xofTyqBZJUKZe_CkP54/pub" TargetMode="External"/><Relationship Id="rId1" Type="http://schemas.openxmlformats.org/officeDocument/2006/relationships/notesMaster" Target="../notesMasters/notesMaster1.xml"/><Relationship Id="rId2" Type="http://schemas.openxmlformats.org/officeDocument/2006/relationships/hyperlink" Target="https://drive.google.com/drive/folders/1WV8vig8LKrEYrGiock640SY01RJAqij6?usp=sharing" TargetMode="External"/><Relationship Id="rId3" Type="http://schemas.openxmlformats.org/officeDocument/2006/relationships/hyperlink" Target="https://youtu.be/EKrljqjbRxE" TargetMode="External"/><Relationship Id="rId4" Type="http://schemas.openxmlformats.org/officeDocument/2006/relationships/hyperlink" Target="https://youtu.be/xvPMmpWkZik" TargetMode="External"/><Relationship Id="rId9" Type="http://schemas.openxmlformats.org/officeDocument/2006/relationships/hyperlink" Target="https://youtu.be/LsmbFgc9-7s" TargetMode="External"/><Relationship Id="rId26" Type="http://schemas.openxmlformats.org/officeDocument/2006/relationships/hyperlink" Target="https://docs.google.com/document/d/1mgGvgFlDk-1kbyE8j7XZhJH7AxAHxC1C8EMlQJA0E-k/pub" TargetMode="External"/><Relationship Id="rId25" Type="http://schemas.openxmlformats.org/officeDocument/2006/relationships/hyperlink" Target="https://docs.google.com/document/d/1mgGvgFlDk-1kbyE8j7XZhJH7AxAHxC1C8EMlQJA0E-k/edit?usp=sharing" TargetMode="External"/><Relationship Id="rId28" Type="http://schemas.openxmlformats.org/officeDocument/2006/relationships/hyperlink" Target="https://docs.google.com/presentation/d/1k1ejoLp0wEz0LqpGLy68PjbT3l4hgjrYynKXNRNGLzw/edit?usp=sharing" TargetMode="External"/><Relationship Id="rId27" Type="http://schemas.openxmlformats.org/officeDocument/2006/relationships/hyperlink" Target="https://docs.google.com/document/d/1mgGvgFlDk-1kbyE8j7XZhJH7AxAHxC1C8EMlQJA0E-k/view" TargetMode="External"/><Relationship Id="rId5" Type="http://schemas.openxmlformats.org/officeDocument/2006/relationships/hyperlink" Target="https://youtu.be/_1HdZC3qvSQ" TargetMode="External"/><Relationship Id="rId6" Type="http://schemas.openxmlformats.org/officeDocument/2006/relationships/hyperlink" Target="https://youtu.be/LsmbFgc9-7s" TargetMode="External"/><Relationship Id="rId29" Type="http://schemas.openxmlformats.org/officeDocument/2006/relationships/hyperlink" Target="https://docs.google.com/presentation/d/1k1ejoLp0wEz0LqpGLy68PjbT3l4hgjrYynKXNRNGLzw/pub" TargetMode="External"/><Relationship Id="rId7" Type="http://schemas.openxmlformats.org/officeDocument/2006/relationships/hyperlink" Target="https://youtu.be/X1oqtnj_yuk" TargetMode="External"/><Relationship Id="rId8" Type="http://schemas.openxmlformats.org/officeDocument/2006/relationships/hyperlink" Target="https://youtu.be/6sCaLcz_12A" TargetMode="External"/><Relationship Id="rId30" Type="http://schemas.openxmlformats.org/officeDocument/2006/relationships/hyperlink" Target="https://docs.google.com/presentation/d/1k1ejoLp0wEz0LqpGLy68PjbT3l4hgjrYynKXNRNGLzw/view" TargetMode="External"/><Relationship Id="rId11" Type="http://schemas.openxmlformats.org/officeDocument/2006/relationships/hyperlink" Target="https://youtu.be/Orn5WnpP6xs" TargetMode="External"/><Relationship Id="rId10" Type="http://schemas.openxmlformats.org/officeDocument/2006/relationships/hyperlink" Target="https://youtu.be/LsmbFgc9-7s" TargetMode="External"/><Relationship Id="rId13" Type="http://schemas.openxmlformats.org/officeDocument/2006/relationships/hyperlink" Target="https://docs.google.com/document/d/1XUp8xqP5_T3lWBYmEZH4Z5qSKkJVJCw2C7epPLns274/edit?usp=sharing" TargetMode="External"/><Relationship Id="rId12" Type="http://schemas.openxmlformats.org/officeDocument/2006/relationships/hyperlink" Target="https://youtu.be/ZfzUpemA904" TargetMode="External"/><Relationship Id="rId15" Type="http://schemas.openxmlformats.org/officeDocument/2006/relationships/hyperlink" Target="https://docs.google.com/document/d/1XUp8xqP5_T3lWBYmEZH4Z5qSKkJVJCw2C7epPLns274/view" TargetMode="External"/><Relationship Id="rId14" Type="http://schemas.openxmlformats.org/officeDocument/2006/relationships/hyperlink" Target="https://docs.google.com/document/d/1XUp8xqP5_T3lWBYmEZH4Z5qSKkJVJCw2C7epPLns274/pub" TargetMode="External"/><Relationship Id="rId17" Type="http://schemas.openxmlformats.org/officeDocument/2006/relationships/hyperlink" Target="https://docs.google.com/presentation/d/1_rO1DxYBC3iBSdwwA16nr8p4AIB732GWOMaQh82zHWI/pub" TargetMode="External"/><Relationship Id="rId16" Type="http://schemas.openxmlformats.org/officeDocument/2006/relationships/hyperlink" Target="https://docs.google.com/presentation/d/1_rO1DxYBC3iBSdwwA16nr8p4AIB732GWOMaQh82zHWI/edit?usp=sharing" TargetMode="External"/><Relationship Id="rId19" Type="http://schemas.openxmlformats.org/officeDocument/2006/relationships/hyperlink" Target="https://docs.google.com/document/d/1-ucj8MXVHtUijqMK3m1x6RrkpwOeeKL_P4dapnlIqT4/edit?usp=sharing" TargetMode="External"/><Relationship Id="rId18" Type="http://schemas.openxmlformats.org/officeDocument/2006/relationships/hyperlink" Target="https://docs.google.com/presentation/d/1_rO1DxYBC3iBSdwwA16nr8p4AIB732GWOMaQh82zHWI/view"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3095563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3095563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https://drive.google.com/drive/folders/1WV8vig8LKrEYrGiock640SY01RJAqij6?usp=sharing</a:t>
            </a:r>
            <a:endParaRPr sz="1000"/>
          </a:p>
          <a:p>
            <a:pPr indent="0" lvl="0" marL="0" rtl="0" algn="l">
              <a:spcBef>
                <a:spcPts val="0"/>
              </a:spcBef>
              <a:spcAft>
                <a:spcPts val="0"/>
              </a:spcAft>
              <a:buNone/>
            </a:pPr>
            <a:r>
              <a:rPr lang="en" sz="1000" u="sng">
                <a:solidFill>
                  <a:schemeClr val="hlink"/>
                </a:solidFill>
                <a:hlinkClick r:id="rId3"/>
              </a:rPr>
              <a:t>https://youtu.be/EKrljqjbRxE</a:t>
            </a:r>
            <a:endParaRPr sz="1000"/>
          </a:p>
          <a:p>
            <a:pPr indent="0" lvl="0" marL="0" rtl="0" algn="l">
              <a:spcBef>
                <a:spcPts val="0"/>
              </a:spcBef>
              <a:spcAft>
                <a:spcPts val="0"/>
              </a:spcAft>
              <a:buNone/>
            </a:pPr>
            <a:r>
              <a:rPr lang="en" sz="1000" u="sng">
                <a:solidFill>
                  <a:schemeClr val="hlink"/>
                </a:solidFill>
                <a:hlinkClick r:id="rId4"/>
              </a:rPr>
              <a:t>https://youtu.be/xvPMmpWkZik</a:t>
            </a:r>
            <a:endParaRPr sz="1000"/>
          </a:p>
          <a:p>
            <a:pPr indent="0" lvl="0" marL="0" rtl="0" algn="l">
              <a:spcBef>
                <a:spcPts val="0"/>
              </a:spcBef>
              <a:spcAft>
                <a:spcPts val="0"/>
              </a:spcAft>
              <a:buNone/>
            </a:pPr>
            <a:r>
              <a:rPr lang="en" sz="1000" u="sng">
                <a:solidFill>
                  <a:schemeClr val="hlink"/>
                </a:solidFill>
                <a:hlinkClick r:id="rId5"/>
              </a:rPr>
              <a:t>https://youtu.be/_1HdZC3qvSQ</a:t>
            </a:r>
            <a:endParaRPr sz="1000"/>
          </a:p>
          <a:p>
            <a:pPr indent="0" lvl="0" marL="0" rtl="0" algn="l">
              <a:spcBef>
                <a:spcPts val="0"/>
              </a:spcBef>
              <a:spcAft>
                <a:spcPts val="0"/>
              </a:spcAft>
              <a:buNone/>
            </a:pPr>
            <a:r>
              <a:rPr lang="en" sz="1000" u="sng">
                <a:solidFill>
                  <a:schemeClr val="hlink"/>
                </a:solidFill>
                <a:hlinkClick r:id="rId6"/>
              </a:rPr>
              <a:t>https://youtu.be/LsmbFgc9-7s</a:t>
            </a:r>
            <a:endParaRPr sz="1000"/>
          </a:p>
          <a:p>
            <a:pPr indent="0" lvl="0" marL="0" rtl="0" algn="l">
              <a:spcBef>
                <a:spcPts val="0"/>
              </a:spcBef>
              <a:spcAft>
                <a:spcPts val="0"/>
              </a:spcAft>
              <a:buNone/>
            </a:pPr>
            <a:r>
              <a:rPr lang="en" sz="1000" u="sng">
                <a:solidFill>
                  <a:schemeClr val="hlink"/>
                </a:solidFill>
                <a:hlinkClick r:id="rId7"/>
              </a:rPr>
              <a:t>https://youtu.be/X1oqtnj_yuk</a:t>
            </a:r>
            <a:endParaRPr sz="1000"/>
          </a:p>
          <a:p>
            <a:pPr indent="0" lvl="0" marL="0" rtl="0" algn="l">
              <a:spcBef>
                <a:spcPts val="0"/>
              </a:spcBef>
              <a:spcAft>
                <a:spcPts val="0"/>
              </a:spcAft>
              <a:buNone/>
            </a:pPr>
            <a:r>
              <a:rPr lang="en" sz="1000" u="sng">
                <a:solidFill>
                  <a:schemeClr val="hlink"/>
                </a:solidFill>
                <a:hlinkClick r:id="rId8"/>
              </a:rPr>
              <a:t>https://youtu.be/6sCaLcz_12A</a:t>
            </a:r>
            <a:endParaRPr sz="1000"/>
          </a:p>
          <a:p>
            <a:pPr indent="0" lvl="0" marL="0" rtl="0" algn="l">
              <a:spcBef>
                <a:spcPts val="0"/>
              </a:spcBef>
              <a:spcAft>
                <a:spcPts val="0"/>
              </a:spcAft>
              <a:buNone/>
            </a:pPr>
            <a:r>
              <a:rPr lang="en" sz="1000" u="sng">
                <a:solidFill>
                  <a:schemeClr val="hlink"/>
                </a:solidFill>
                <a:hlinkClick r:id="rId9"/>
              </a:rPr>
              <a:t>https://youtu.be/LsmbFgc9-7s</a:t>
            </a:r>
            <a:endParaRPr sz="1000"/>
          </a:p>
          <a:p>
            <a:pPr indent="0" lvl="0" marL="0" rtl="0" algn="l">
              <a:spcBef>
                <a:spcPts val="0"/>
              </a:spcBef>
              <a:spcAft>
                <a:spcPts val="0"/>
              </a:spcAft>
              <a:buNone/>
            </a:pPr>
            <a:r>
              <a:rPr lang="en" sz="1000" u="sng">
                <a:solidFill>
                  <a:schemeClr val="hlink"/>
                </a:solidFill>
                <a:hlinkClick r:id="rId10"/>
              </a:rPr>
              <a:t>https://youtu.be/LsmbFgc9-7s</a:t>
            </a:r>
            <a:endParaRPr sz="1000"/>
          </a:p>
          <a:p>
            <a:pPr indent="0" lvl="0" marL="0" rtl="0" algn="l">
              <a:spcBef>
                <a:spcPts val="0"/>
              </a:spcBef>
              <a:spcAft>
                <a:spcPts val="0"/>
              </a:spcAft>
              <a:buNone/>
            </a:pPr>
            <a:r>
              <a:rPr lang="en" sz="1000" u="sng">
                <a:solidFill>
                  <a:schemeClr val="hlink"/>
                </a:solidFill>
                <a:hlinkClick r:id="rId11"/>
              </a:rPr>
              <a:t>https://youtu.be/Orn5WnpP6xs</a:t>
            </a:r>
            <a:endParaRPr sz="1000"/>
          </a:p>
          <a:p>
            <a:pPr indent="0" lvl="0" marL="0" rtl="0" algn="l">
              <a:spcBef>
                <a:spcPts val="0"/>
              </a:spcBef>
              <a:spcAft>
                <a:spcPts val="0"/>
              </a:spcAft>
              <a:buNone/>
            </a:pPr>
            <a:r>
              <a:rPr lang="en" sz="1000" u="sng">
                <a:solidFill>
                  <a:schemeClr val="hlink"/>
                </a:solidFill>
                <a:hlinkClick r:id="rId12"/>
              </a:rPr>
              <a:t>https://youtu.be/ZfzUpemA904</a:t>
            </a:r>
            <a:endParaRPr sz="1000"/>
          </a:p>
          <a:p>
            <a:pPr indent="0" lvl="0" marL="0" rtl="0" algn="l">
              <a:spcBef>
                <a:spcPts val="0"/>
              </a:spcBef>
              <a:spcAft>
                <a:spcPts val="0"/>
              </a:spcAft>
              <a:buNone/>
            </a:pPr>
            <a:r>
              <a:rPr lang="en" sz="1000" u="sng">
                <a:solidFill>
                  <a:schemeClr val="hlink"/>
                </a:solidFill>
                <a:hlinkClick r:id="rId13"/>
              </a:rPr>
              <a:t>https://docs.google.com/document/d/1XUp8xqP5_T3lWBYmEZH4Z5qSKkJVJCw2C7epPLns274/edit?usp=sharing</a:t>
            </a:r>
            <a:endParaRPr sz="1000"/>
          </a:p>
          <a:p>
            <a:pPr indent="0" lvl="0" marL="0" rtl="0" algn="l">
              <a:spcBef>
                <a:spcPts val="0"/>
              </a:spcBef>
              <a:spcAft>
                <a:spcPts val="0"/>
              </a:spcAft>
              <a:buNone/>
            </a:pPr>
            <a:r>
              <a:rPr lang="en" sz="1000" u="sng">
                <a:solidFill>
                  <a:schemeClr val="hlink"/>
                </a:solidFill>
                <a:hlinkClick r:id="rId14"/>
              </a:rPr>
              <a:t>https://docs.google.com/document/d/1XUp8xqP5_T3lWBYmEZH4Z5qSKkJVJCw2C7epPLns274/pub</a:t>
            </a:r>
            <a:endParaRPr sz="1000"/>
          </a:p>
          <a:p>
            <a:pPr indent="0" lvl="0" marL="0" rtl="0" algn="l">
              <a:spcBef>
                <a:spcPts val="0"/>
              </a:spcBef>
              <a:spcAft>
                <a:spcPts val="0"/>
              </a:spcAft>
              <a:buNone/>
            </a:pPr>
            <a:r>
              <a:rPr lang="en" sz="1000" u="sng">
                <a:solidFill>
                  <a:schemeClr val="hlink"/>
                </a:solidFill>
                <a:hlinkClick r:id="rId15"/>
              </a:rPr>
              <a:t>https://docs.google.com/document/d/1XUp8xqP5_T3lWBYmEZH4Z5qSKkJVJCw2C7epPLns274/view</a:t>
            </a:r>
            <a:endParaRPr sz="1000"/>
          </a:p>
          <a:p>
            <a:pPr indent="0" lvl="0" marL="0" rtl="0" algn="l">
              <a:spcBef>
                <a:spcPts val="0"/>
              </a:spcBef>
              <a:spcAft>
                <a:spcPts val="0"/>
              </a:spcAft>
              <a:buNone/>
            </a:pPr>
            <a:r>
              <a:rPr lang="en" sz="1000" u="sng">
                <a:solidFill>
                  <a:schemeClr val="hlink"/>
                </a:solidFill>
                <a:hlinkClick r:id="rId16"/>
              </a:rPr>
              <a:t>https://docs.google.com/presentation/d/1_rO1DxYBC3iBSdwwA16nr8p4AIB732GWOMaQh82zHWI/edit?usp=sharing</a:t>
            </a:r>
            <a:endParaRPr sz="1000"/>
          </a:p>
          <a:p>
            <a:pPr indent="0" lvl="0" marL="0" rtl="0" algn="l">
              <a:spcBef>
                <a:spcPts val="0"/>
              </a:spcBef>
              <a:spcAft>
                <a:spcPts val="0"/>
              </a:spcAft>
              <a:buNone/>
            </a:pPr>
            <a:r>
              <a:rPr lang="en" sz="1000" u="sng">
                <a:solidFill>
                  <a:schemeClr val="hlink"/>
                </a:solidFill>
                <a:hlinkClick r:id="rId17"/>
              </a:rPr>
              <a:t>https://docs.google.com/presentation/d/1_rO1DxYBC3iBSdwwA16nr8p4AIB732GWOMaQh82zHWI/pub</a:t>
            </a:r>
            <a:endParaRPr sz="1000"/>
          </a:p>
          <a:p>
            <a:pPr indent="0" lvl="0" marL="0" rtl="0" algn="l">
              <a:spcBef>
                <a:spcPts val="0"/>
              </a:spcBef>
              <a:spcAft>
                <a:spcPts val="0"/>
              </a:spcAft>
              <a:buNone/>
            </a:pPr>
            <a:r>
              <a:rPr lang="en" sz="1000" u="sng">
                <a:solidFill>
                  <a:schemeClr val="hlink"/>
                </a:solidFill>
                <a:hlinkClick r:id="rId18"/>
              </a:rPr>
              <a:t>https://docs.google.com/presentation/d/1_rO1DxYBC3iBSdwwA16nr8p4AIB732GWOMaQh82zHWI/view</a:t>
            </a:r>
            <a:endParaRPr sz="1000"/>
          </a:p>
          <a:p>
            <a:pPr indent="0" lvl="0" marL="0" rtl="0" algn="l">
              <a:spcBef>
                <a:spcPts val="0"/>
              </a:spcBef>
              <a:spcAft>
                <a:spcPts val="0"/>
              </a:spcAft>
              <a:buNone/>
            </a:pPr>
            <a:r>
              <a:rPr lang="en" sz="1000" u="sng">
                <a:solidFill>
                  <a:schemeClr val="hlink"/>
                </a:solidFill>
                <a:hlinkClick r:id="rId19"/>
              </a:rPr>
              <a:t>https://docs.google.com/document/d/1-ucj8MXVHtUijqMK3m1x6RrkpwOeeKL_P4dapnlIqT4/edit?usp=sharing</a:t>
            </a:r>
            <a:endParaRPr sz="1000"/>
          </a:p>
          <a:p>
            <a:pPr indent="0" lvl="0" marL="0" rtl="0" algn="l">
              <a:spcBef>
                <a:spcPts val="0"/>
              </a:spcBef>
              <a:spcAft>
                <a:spcPts val="0"/>
              </a:spcAft>
              <a:buNone/>
            </a:pPr>
            <a:r>
              <a:rPr lang="en" sz="1000" u="sng">
                <a:solidFill>
                  <a:schemeClr val="hlink"/>
                </a:solidFill>
                <a:hlinkClick r:id="rId20"/>
              </a:rPr>
              <a:t>https://docs.google.com/document/d/1-ucj8MXVHtUijqMK3m1x6RrkpwOeeKL_P4dapnlIqT4/pub</a:t>
            </a:r>
            <a:endParaRPr sz="1000"/>
          </a:p>
          <a:p>
            <a:pPr indent="0" lvl="0" marL="0" rtl="0" algn="l">
              <a:spcBef>
                <a:spcPts val="0"/>
              </a:spcBef>
              <a:spcAft>
                <a:spcPts val="0"/>
              </a:spcAft>
              <a:buNone/>
            </a:pPr>
            <a:r>
              <a:rPr lang="en" sz="1000" u="sng">
                <a:solidFill>
                  <a:schemeClr val="hlink"/>
                </a:solidFill>
                <a:hlinkClick r:id="rId21"/>
              </a:rPr>
              <a:t>https://docs.google.com/document/d/1-ucj8MXVHtUijqMK3m1x6RrkpwOeeKL_P4dapnlIqT4/view</a:t>
            </a:r>
            <a:endParaRPr sz="1000"/>
          </a:p>
          <a:p>
            <a:pPr indent="0" lvl="0" marL="0" rtl="0" algn="l">
              <a:spcBef>
                <a:spcPts val="0"/>
              </a:spcBef>
              <a:spcAft>
                <a:spcPts val="0"/>
              </a:spcAft>
              <a:buNone/>
            </a:pPr>
            <a:r>
              <a:rPr lang="en" sz="1000" u="sng">
                <a:solidFill>
                  <a:schemeClr val="hlink"/>
                </a:solidFill>
                <a:hlinkClick r:id="rId22"/>
              </a:rPr>
              <a:t>https://docs.google.com/presentation/d/1JeLeWQI5MPPEJ5QMKq6OMyN0xofTyqBZJUKZe_CkP54/edit?usp=sharing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https://docs.google.com/presentation/d/1JeLeWQI5MPPEJ5QMKq6OMyN0xofTyqBZJUKZe_CkP54/pub</a:t>
            </a:r>
            <a:endParaRPr sz="1000"/>
          </a:p>
          <a:p>
            <a:pPr indent="0" lvl="0" marL="0" rtl="0" algn="l">
              <a:spcBef>
                <a:spcPts val="0"/>
              </a:spcBef>
              <a:spcAft>
                <a:spcPts val="0"/>
              </a:spcAft>
              <a:buNone/>
            </a:pPr>
            <a:r>
              <a:rPr lang="en" sz="1000" u="sng">
                <a:solidFill>
                  <a:schemeClr val="hlink"/>
                </a:solidFill>
                <a:hlinkClick r:id="rId24"/>
              </a:rPr>
              <a:t>https://docs.google.com/presentation/d/1JeLeWQI5MPPEJ5QMKq6OMyN0xofTyqBZJUKZe_CkP54/view</a:t>
            </a:r>
            <a:endParaRPr sz="1000"/>
          </a:p>
          <a:p>
            <a:pPr indent="0" lvl="0" marL="0" rtl="0" algn="l">
              <a:spcBef>
                <a:spcPts val="0"/>
              </a:spcBef>
              <a:spcAft>
                <a:spcPts val="0"/>
              </a:spcAft>
              <a:buNone/>
            </a:pPr>
            <a:r>
              <a:rPr lang="en" sz="1000" u="sng">
                <a:solidFill>
                  <a:schemeClr val="hlink"/>
                </a:solidFill>
                <a:hlinkClick r:id="rId25"/>
              </a:rPr>
              <a:t>https://docs.google.com/document/d/1mgGvgFlDk-1kbyE8j7XZhJH7AxAHxC1C8EMlQJA0E-k/edit?usp=sharing</a:t>
            </a:r>
            <a:endParaRPr sz="1000"/>
          </a:p>
          <a:p>
            <a:pPr indent="0" lvl="0" marL="0" rtl="0" algn="l">
              <a:spcBef>
                <a:spcPts val="0"/>
              </a:spcBef>
              <a:spcAft>
                <a:spcPts val="0"/>
              </a:spcAft>
              <a:buNone/>
            </a:pPr>
            <a:r>
              <a:rPr lang="en" sz="1000" u="sng">
                <a:solidFill>
                  <a:schemeClr val="hlink"/>
                </a:solidFill>
                <a:hlinkClick r:id="rId26"/>
              </a:rPr>
              <a:t>https://docs.google.com/document/d/1mgGvgFlDk-1kbyE8j7XZhJH7AxAHxC1C8EMlQJA0E-k/pub</a:t>
            </a:r>
            <a:endParaRPr sz="1000"/>
          </a:p>
          <a:p>
            <a:pPr indent="0" lvl="0" marL="0" rtl="0" algn="l">
              <a:spcBef>
                <a:spcPts val="0"/>
              </a:spcBef>
              <a:spcAft>
                <a:spcPts val="0"/>
              </a:spcAft>
              <a:buNone/>
            </a:pPr>
            <a:r>
              <a:rPr lang="en" sz="1000" u="sng">
                <a:solidFill>
                  <a:schemeClr val="hlink"/>
                </a:solidFill>
                <a:hlinkClick r:id="rId27"/>
              </a:rPr>
              <a:t>https://docs.google.com/document/d/1mgGvgFlDk-1kbyE8j7XZhJH7AxAHxC1C8EMlQJA0E-k/view</a:t>
            </a:r>
            <a:endParaRPr sz="1000"/>
          </a:p>
          <a:p>
            <a:pPr indent="0" lvl="0" marL="0" rtl="0" algn="l">
              <a:spcBef>
                <a:spcPts val="0"/>
              </a:spcBef>
              <a:spcAft>
                <a:spcPts val="0"/>
              </a:spcAft>
              <a:buNone/>
            </a:pPr>
            <a:r>
              <a:rPr lang="en" sz="1000" u="sng">
                <a:solidFill>
                  <a:schemeClr val="hlink"/>
                </a:solidFill>
                <a:hlinkClick r:id="rId28"/>
              </a:rPr>
              <a:t>https://docs.google.com/presentation/d/1k1ejoLp0wEz0LqpGLy68PjbT3l4hgjrYynKXNRNGLzw/edit?usp=sharing</a:t>
            </a:r>
            <a:endParaRPr sz="1000"/>
          </a:p>
          <a:p>
            <a:pPr indent="0" lvl="0" marL="0" rtl="0" algn="l">
              <a:spcBef>
                <a:spcPts val="0"/>
              </a:spcBef>
              <a:spcAft>
                <a:spcPts val="0"/>
              </a:spcAft>
              <a:buNone/>
            </a:pPr>
            <a:r>
              <a:rPr lang="en" sz="1000" u="sng">
                <a:solidFill>
                  <a:schemeClr val="hlink"/>
                </a:solidFill>
                <a:hlinkClick r:id="rId29"/>
              </a:rPr>
              <a:t>https://docs.google.com/presentation/d/1k1ejoLp0wEz0LqpGLy68PjbT3l4hgjrYynKXNRNGLzw/pub</a:t>
            </a:r>
            <a:endParaRPr sz="1000"/>
          </a:p>
          <a:p>
            <a:pPr indent="0" lvl="0" marL="0" rtl="0" algn="l">
              <a:spcBef>
                <a:spcPts val="0"/>
              </a:spcBef>
              <a:spcAft>
                <a:spcPts val="0"/>
              </a:spcAft>
              <a:buNone/>
            </a:pPr>
            <a:r>
              <a:rPr lang="en" sz="1000" u="sng">
                <a:solidFill>
                  <a:schemeClr val="hlink"/>
                </a:solidFill>
                <a:hlinkClick r:id="rId30"/>
              </a:rPr>
              <a:t>https://docs.google.com/presentation/d/1k1ejoLp0wEz0LqpGLy68PjbT3l4hgjrYynKXNRNGLzw/view</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SLIDES_API130955631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SLIDES_API130955631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130955631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130955631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SLIDES_API130955631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SLIDES_API130955631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SLIDES_API130955631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SLIDES_API130955631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SLIDES_API130955631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SLIDES_API130955631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SLIDES_API130955631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SLIDES_API130955631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30955631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30955631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SLIDES_API130955631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SLIDES_API130955631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https://drive.google.com/drive/folders/1WV8vig8LKrEYrGiock640SY01RJAqij6?usp=sharing</a:t>
            </a:r>
            <a:endParaRPr sz="1000"/>
          </a:p>
          <a:p>
            <a:pPr indent="0" lvl="0" marL="0" rtl="0" algn="l">
              <a:spcBef>
                <a:spcPts val="0"/>
              </a:spcBef>
              <a:spcAft>
                <a:spcPts val="0"/>
              </a:spcAft>
              <a:buNone/>
            </a:pPr>
            <a:r>
              <a:rPr lang="en" sz="1000" u="sng">
                <a:solidFill>
                  <a:schemeClr val="hlink"/>
                </a:solidFill>
                <a:hlinkClick r:id="rId3"/>
              </a:rPr>
              <a:t>https://youtu.be/EKrljqjbRxE</a:t>
            </a:r>
            <a:endParaRPr sz="1000"/>
          </a:p>
          <a:p>
            <a:pPr indent="0" lvl="0" marL="0" rtl="0" algn="l">
              <a:spcBef>
                <a:spcPts val="0"/>
              </a:spcBef>
              <a:spcAft>
                <a:spcPts val="0"/>
              </a:spcAft>
              <a:buNone/>
            </a:pPr>
            <a:r>
              <a:rPr lang="en" sz="1000" u="sng">
                <a:solidFill>
                  <a:schemeClr val="hlink"/>
                </a:solidFill>
                <a:hlinkClick r:id="rId4"/>
              </a:rPr>
              <a:t>https://youtu.be/xvPMmpWkZik</a:t>
            </a:r>
            <a:endParaRPr sz="1000"/>
          </a:p>
          <a:p>
            <a:pPr indent="0" lvl="0" marL="0" rtl="0" algn="l">
              <a:spcBef>
                <a:spcPts val="0"/>
              </a:spcBef>
              <a:spcAft>
                <a:spcPts val="0"/>
              </a:spcAft>
              <a:buNone/>
            </a:pPr>
            <a:r>
              <a:rPr lang="en" sz="1000" u="sng">
                <a:solidFill>
                  <a:schemeClr val="hlink"/>
                </a:solidFill>
                <a:hlinkClick r:id="rId5"/>
              </a:rPr>
              <a:t>https://youtu.be/_1HdZC3qvSQ</a:t>
            </a:r>
            <a:endParaRPr sz="1000"/>
          </a:p>
          <a:p>
            <a:pPr indent="0" lvl="0" marL="0" rtl="0" algn="l">
              <a:spcBef>
                <a:spcPts val="0"/>
              </a:spcBef>
              <a:spcAft>
                <a:spcPts val="0"/>
              </a:spcAft>
              <a:buNone/>
            </a:pPr>
            <a:r>
              <a:rPr lang="en" sz="1000" u="sng">
                <a:solidFill>
                  <a:schemeClr val="hlink"/>
                </a:solidFill>
                <a:hlinkClick r:id="rId6"/>
              </a:rPr>
              <a:t>https://youtu.be/LsmbFgc9-7s</a:t>
            </a:r>
            <a:endParaRPr sz="1000"/>
          </a:p>
          <a:p>
            <a:pPr indent="0" lvl="0" marL="0" rtl="0" algn="l">
              <a:spcBef>
                <a:spcPts val="0"/>
              </a:spcBef>
              <a:spcAft>
                <a:spcPts val="0"/>
              </a:spcAft>
              <a:buNone/>
            </a:pPr>
            <a:r>
              <a:rPr lang="en" sz="1000" u="sng">
                <a:solidFill>
                  <a:schemeClr val="hlink"/>
                </a:solidFill>
                <a:hlinkClick r:id="rId7"/>
              </a:rPr>
              <a:t>https://youtu.be/X1oqtnj_yuk</a:t>
            </a:r>
            <a:endParaRPr sz="1000"/>
          </a:p>
          <a:p>
            <a:pPr indent="0" lvl="0" marL="0" rtl="0" algn="l">
              <a:spcBef>
                <a:spcPts val="0"/>
              </a:spcBef>
              <a:spcAft>
                <a:spcPts val="0"/>
              </a:spcAft>
              <a:buNone/>
            </a:pPr>
            <a:r>
              <a:rPr lang="en" sz="1000" u="sng">
                <a:solidFill>
                  <a:schemeClr val="hlink"/>
                </a:solidFill>
                <a:hlinkClick r:id="rId8"/>
              </a:rPr>
              <a:t>https://youtu.be/6sCaLcz_12A</a:t>
            </a:r>
            <a:endParaRPr sz="1000"/>
          </a:p>
          <a:p>
            <a:pPr indent="0" lvl="0" marL="0" rtl="0" algn="l">
              <a:spcBef>
                <a:spcPts val="0"/>
              </a:spcBef>
              <a:spcAft>
                <a:spcPts val="0"/>
              </a:spcAft>
              <a:buNone/>
            </a:pPr>
            <a:r>
              <a:rPr lang="en" sz="1000" u="sng">
                <a:solidFill>
                  <a:schemeClr val="hlink"/>
                </a:solidFill>
                <a:hlinkClick r:id="rId9"/>
              </a:rPr>
              <a:t>https://youtu.be/LsmbFgc9-7s</a:t>
            </a:r>
            <a:endParaRPr sz="1000"/>
          </a:p>
          <a:p>
            <a:pPr indent="0" lvl="0" marL="0" rtl="0" algn="l">
              <a:spcBef>
                <a:spcPts val="0"/>
              </a:spcBef>
              <a:spcAft>
                <a:spcPts val="0"/>
              </a:spcAft>
              <a:buNone/>
            </a:pPr>
            <a:r>
              <a:rPr lang="en" sz="1000" u="sng">
                <a:solidFill>
                  <a:schemeClr val="hlink"/>
                </a:solidFill>
                <a:hlinkClick r:id="rId10"/>
              </a:rPr>
              <a:t>https://youtu.be/LsmbFgc9-7s</a:t>
            </a:r>
            <a:endParaRPr sz="1000"/>
          </a:p>
          <a:p>
            <a:pPr indent="0" lvl="0" marL="0" rtl="0" algn="l">
              <a:spcBef>
                <a:spcPts val="0"/>
              </a:spcBef>
              <a:spcAft>
                <a:spcPts val="0"/>
              </a:spcAft>
              <a:buNone/>
            </a:pPr>
            <a:r>
              <a:rPr lang="en" sz="1000" u="sng">
                <a:solidFill>
                  <a:schemeClr val="hlink"/>
                </a:solidFill>
                <a:hlinkClick r:id="rId11"/>
              </a:rPr>
              <a:t>https://youtu.be/Orn5WnpP6xs</a:t>
            </a:r>
            <a:endParaRPr sz="1000"/>
          </a:p>
          <a:p>
            <a:pPr indent="0" lvl="0" marL="0" rtl="0" algn="l">
              <a:spcBef>
                <a:spcPts val="0"/>
              </a:spcBef>
              <a:spcAft>
                <a:spcPts val="0"/>
              </a:spcAft>
              <a:buNone/>
            </a:pPr>
            <a:r>
              <a:rPr lang="en" sz="1000" u="sng">
                <a:solidFill>
                  <a:schemeClr val="hlink"/>
                </a:solidFill>
                <a:hlinkClick r:id="rId12"/>
              </a:rPr>
              <a:t>https://youtu.be/ZfzUpemA904</a:t>
            </a:r>
            <a:endParaRPr sz="1000"/>
          </a:p>
          <a:p>
            <a:pPr indent="0" lvl="0" marL="0" rtl="0" algn="l">
              <a:spcBef>
                <a:spcPts val="0"/>
              </a:spcBef>
              <a:spcAft>
                <a:spcPts val="0"/>
              </a:spcAft>
              <a:buNone/>
            </a:pPr>
            <a:r>
              <a:rPr lang="en" sz="1000" u="sng">
                <a:solidFill>
                  <a:schemeClr val="hlink"/>
                </a:solidFill>
                <a:hlinkClick r:id="rId13"/>
              </a:rPr>
              <a:t>https://docs.google.com/document/d/1XUp8xqP5_T3lWBYmEZH4Z5qSKkJVJCw2C7epPLns274/edit?usp=sharing</a:t>
            </a:r>
            <a:endParaRPr sz="1000"/>
          </a:p>
          <a:p>
            <a:pPr indent="0" lvl="0" marL="0" rtl="0" algn="l">
              <a:spcBef>
                <a:spcPts val="0"/>
              </a:spcBef>
              <a:spcAft>
                <a:spcPts val="0"/>
              </a:spcAft>
              <a:buNone/>
            </a:pPr>
            <a:r>
              <a:rPr lang="en" sz="1000" u="sng">
                <a:solidFill>
                  <a:schemeClr val="hlink"/>
                </a:solidFill>
                <a:hlinkClick r:id="rId14"/>
              </a:rPr>
              <a:t>https://docs.google.com/document/d/1XUp8xqP5_T3lWBYmEZH4Z5qSKkJVJCw2C7epPLns274/pub</a:t>
            </a:r>
            <a:endParaRPr sz="1000"/>
          </a:p>
          <a:p>
            <a:pPr indent="0" lvl="0" marL="0" rtl="0" algn="l">
              <a:spcBef>
                <a:spcPts val="0"/>
              </a:spcBef>
              <a:spcAft>
                <a:spcPts val="0"/>
              </a:spcAft>
              <a:buNone/>
            </a:pPr>
            <a:r>
              <a:rPr lang="en" sz="1000" u="sng">
                <a:solidFill>
                  <a:schemeClr val="hlink"/>
                </a:solidFill>
                <a:hlinkClick r:id="rId15"/>
              </a:rPr>
              <a:t>https://docs.google.com/document/d/1XUp8xqP5_T3lWBYmEZH4Z5qSKkJVJCw2C7epPLns274/view</a:t>
            </a:r>
            <a:endParaRPr sz="1000"/>
          </a:p>
          <a:p>
            <a:pPr indent="0" lvl="0" marL="0" rtl="0" algn="l">
              <a:spcBef>
                <a:spcPts val="0"/>
              </a:spcBef>
              <a:spcAft>
                <a:spcPts val="0"/>
              </a:spcAft>
              <a:buNone/>
            </a:pPr>
            <a:r>
              <a:rPr lang="en" sz="1000" u="sng">
                <a:solidFill>
                  <a:schemeClr val="hlink"/>
                </a:solidFill>
                <a:hlinkClick r:id="rId16"/>
              </a:rPr>
              <a:t>https://docs.google.com/presentation/d/1_rO1DxYBC3iBSdwwA16nr8p4AIB732GWOMaQh82zHWI/edit?usp=sharing</a:t>
            </a:r>
            <a:endParaRPr sz="1000"/>
          </a:p>
          <a:p>
            <a:pPr indent="0" lvl="0" marL="0" rtl="0" algn="l">
              <a:spcBef>
                <a:spcPts val="0"/>
              </a:spcBef>
              <a:spcAft>
                <a:spcPts val="0"/>
              </a:spcAft>
              <a:buNone/>
            </a:pPr>
            <a:r>
              <a:rPr lang="en" sz="1000" u="sng">
                <a:solidFill>
                  <a:schemeClr val="hlink"/>
                </a:solidFill>
                <a:hlinkClick r:id="rId17"/>
              </a:rPr>
              <a:t>https://docs.google.com/presentation/d/1_rO1DxYBC3iBSdwwA16nr8p4AIB732GWOMaQh82zHWI/pub</a:t>
            </a:r>
            <a:endParaRPr sz="1000"/>
          </a:p>
          <a:p>
            <a:pPr indent="0" lvl="0" marL="0" rtl="0" algn="l">
              <a:spcBef>
                <a:spcPts val="0"/>
              </a:spcBef>
              <a:spcAft>
                <a:spcPts val="0"/>
              </a:spcAft>
              <a:buNone/>
            </a:pPr>
            <a:r>
              <a:rPr lang="en" sz="1000" u="sng">
                <a:solidFill>
                  <a:schemeClr val="hlink"/>
                </a:solidFill>
                <a:hlinkClick r:id="rId18"/>
              </a:rPr>
              <a:t>https://docs.google.com/presentation/d/1_rO1DxYBC3iBSdwwA16nr8p4AIB732GWOMaQh82zHWI/view</a:t>
            </a:r>
            <a:endParaRPr sz="1000"/>
          </a:p>
          <a:p>
            <a:pPr indent="0" lvl="0" marL="0" rtl="0" algn="l">
              <a:spcBef>
                <a:spcPts val="0"/>
              </a:spcBef>
              <a:spcAft>
                <a:spcPts val="0"/>
              </a:spcAft>
              <a:buNone/>
            </a:pPr>
            <a:r>
              <a:rPr lang="en" sz="1000" u="sng">
                <a:solidFill>
                  <a:schemeClr val="hlink"/>
                </a:solidFill>
                <a:hlinkClick r:id="rId19"/>
              </a:rPr>
              <a:t>https://docs.google.com/document/d/1-ucj8MXVHtUijqMK3m1x6RrkpwOeeKL_P4dapnlIqT4/edit?usp=sharing</a:t>
            </a:r>
            <a:endParaRPr sz="1000"/>
          </a:p>
          <a:p>
            <a:pPr indent="0" lvl="0" marL="0" rtl="0" algn="l">
              <a:spcBef>
                <a:spcPts val="0"/>
              </a:spcBef>
              <a:spcAft>
                <a:spcPts val="0"/>
              </a:spcAft>
              <a:buNone/>
            </a:pPr>
            <a:r>
              <a:rPr lang="en" sz="1000" u="sng">
                <a:solidFill>
                  <a:schemeClr val="hlink"/>
                </a:solidFill>
                <a:hlinkClick r:id="rId20"/>
              </a:rPr>
              <a:t>https://docs.google.com/document/d/1-ucj8MXVHtUijqMK3m1x6RrkpwOeeKL_P4dapnlIqT4/pub</a:t>
            </a:r>
            <a:endParaRPr sz="1000"/>
          </a:p>
          <a:p>
            <a:pPr indent="0" lvl="0" marL="0" rtl="0" algn="l">
              <a:spcBef>
                <a:spcPts val="0"/>
              </a:spcBef>
              <a:spcAft>
                <a:spcPts val="0"/>
              </a:spcAft>
              <a:buNone/>
            </a:pPr>
            <a:r>
              <a:rPr lang="en" sz="1000" u="sng">
                <a:solidFill>
                  <a:schemeClr val="hlink"/>
                </a:solidFill>
                <a:hlinkClick r:id="rId21"/>
              </a:rPr>
              <a:t>https://docs.google.com/document/d/1-ucj8MXVHtUijqMK3m1x6RrkpwOeeKL_P4dapnlIqT4/view</a:t>
            </a:r>
            <a:endParaRPr sz="1000"/>
          </a:p>
          <a:p>
            <a:pPr indent="0" lvl="0" marL="0" rtl="0" algn="l">
              <a:spcBef>
                <a:spcPts val="0"/>
              </a:spcBef>
              <a:spcAft>
                <a:spcPts val="0"/>
              </a:spcAft>
              <a:buNone/>
            </a:pPr>
            <a:r>
              <a:rPr lang="en" sz="1000" u="sng">
                <a:solidFill>
                  <a:schemeClr val="hlink"/>
                </a:solidFill>
                <a:hlinkClick r:id="rId22"/>
              </a:rPr>
              <a:t>https://docs.google.com/presentation/d/1JeLeWQI5MPPEJ5QMKq6OMyN0xofTyqBZJUKZe_CkP54/edit?usp=sharing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https://docs.google.com/presentation/d/1JeLeWQI5MPPEJ5QMKq6OMyN0xofTyqBZJUKZe_CkP54/pub</a:t>
            </a:r>
            <a:endParaRPr sz="1000"/>
          </a:p>
          <a:p>
            <a:pPr indent="0" lvl="0" marL="0" rtl="0" algn="l">
              <a:spcBef>
                <a:spcPts val="0"/>
              </a:spcBef>
              <a:spcAft>
                <a:spcPts val="0"/>
              </a:spcAft>
              <a:buNone/>
            </a:pPr>
            <a:r>
              <a:rPr lang="en" sz="1000" u="sng">
                <a:solidFill>
                  <a:schemeClr val="hlink"/>
                </a:solidFill>
                <a:hlinkClick r:id="rId24"/>
              </a:rPr>
              <a:t>https://docs.google.com/presentation/d/1JeLeWQI5MPPEJ5QMKq6OMyN0xofTyqBZJUKZe_CkP54/view</a:t>
            </a:r>
            <a:endParaRPr sz="1000"/>
          </a:p>
          <a:p>
            <a:pPr indent="0" lvl="0" marL="0" rtl="0" algn="l">
              <a:spcBef>
                <a:spcPts val="0"/>
              </a:spcBef>
              <a:spcAft>
                <a:spcPts val="0"/>
              </a:spcAft>
              <a:buNone/>
            </a:pPr>
            <a:r>
              <a:rPr lang="en" sz="1000" u="sng">
                <a:solidFill>
                  <a:schemeClr val="hlink"/>
                </a:solidFill>
                <a:hlinkClick r:id="rId25"/>
              </a:rPr>
              <a:t>https://docs.google.com/document/d/1mgGvgFlDk-1kbyE8j7XZhJH7AxAHxC1C8EMlQJA0E-k/edit?usp=sharing</a:t>
            </a:r>
            <a:endParaRPr sz="1000"/>
          </a:p>
          <a:p>
            <a:pPr indent="0" lvl="0" marL="0" rtl="0" algn="l">
              <a:spcBef>
                <a:spcPts val="0"/>
              </a:spcBef>
              <a:spcAft>
                <a:spcPts val="0"/>
              </a:spcAft>
              <a:buNone/>
            </a:pPr>
            <a:r>
              <a:rPr lang="en" sz="1000" u="sng">
                <a:solidFill>
                  <a:schemeClr val="hlink"/>
                </a:solidFill>
                <a:hlinkClick r:id="rId26"/>
              </a:rPr>
              <a:t>https://docs.google.com/document/d/1mgGvgFlDk-1kbyE8j7XZhJH7AxAHxC1C8EMlQJA0E-k/pub</a:t>
            </a:r>
            <a:endParaRPr sz="1000"/>
          </a:p>
          <a:p>
            <a:pPr indent="0" lvl="0" marL="0" rtl="0" algn="l">
              <a:spcBef>
                <a:spcPts val="0"/>
              </a:spcBef>
              <a:spcAft>
                <a:spcPts val="0"/>
              </a:spcAft>
              <a:buNone/>
            </a:pPr>
            <a:r>
              <a:rPr lang="en" sz="1000" u="sng">
                <a:solidFill>
                  <a:schemeClr val="hlink"/>
                </a:solidFill>
                <a:hlinkClick r:id="rId27"/>
              </a:rPr>
              <a:t>https://docs.google.com/document/d/1mgGvgFlDk-1kbyE8j7XZhJH7AxAHxC1C8EMlQJA0E-k/view</a:t>
            </a:r>
            <a:endParaRPr sz="1000"/>
          </a:p>
          <a:p>
            <a:pPr indent="0" lvl="0" marL="0" rtl="0" algn="l">
              <a:spcBef>
                <a:spcPts val="0"/>
              </a:spcBef>
              <a:spcAft>
                <a:spcPts val="0"/>
              </a:spcAft>
              <a:buNone/>
            </a:pPr>
            <a:r>
              <a:rPr lang="en" sz="1000" u="sng">
                <a:solidFill>
                  <a:schemeClr val="hlink"/>
                </a:solidFill>
                <a:hlinkClick r:id="rId28"/>
              </a:rPr>
              <a:t>https://docs.google.com/presentation/d/1k1ejoLp0wEz0LqpGLy68PjbT3l4hgjrYynKXNRNGLzw/edit?usp=sharing</a:t>
            </a:r>
            <a:endParaRPr sz="1000"/>
          </a:p>
          <a:p>
            <a:pPr indent="0" lvl="0" marL="0" rtl="0" algn="l">
              <a:spcBef>
                <a:spcPts val="0"/>
              </a:spcBef>
              <a:spcAft>
                <a:spcPts val="0"/>
              </a:spcAft>
              <a:buNone/>
            </a:pPr>
            <a:r>
              <a:rPr lang="en" sz="1000" u="sng">
                <a:solidFill>
                  <a:schemeClr val="hlink"/>
                </a:solidFill>
                <a:hlinkClick r:id="rId29"/>
              </a:rPr>
              <a:t>https://docs.google.com/presentation/d/1k1ejoLp0wEz0LqpGLy68PjbT3l4hgjrYynKXNRNGLzw/pub</a:t>
            </a:r>
            <a:endParaRPr sz="1000"/>
          </a:p>
          <a:p>
            <a:pPr indent="0" lvl="0" marL="0" rtl="0" algn="l">
              <a:spcBef>
                <a:spcPts val="0"/>
              </a:spcBef>
              <a:spcAft>
                <a:spcPts val="0"/>
              </a:spcAft>
              <a:buNone/>
            </a:pPr>
            <a:r>
              <a:rPr lang="en" sz="1000" u="sng">
                <a:solidFill>
                  <a:schemeClr val="hlink"/>
                </a:solidFill>
                <a:hlinkClick r:id="rId30"/>
              </a:rPr>
              <a:t>https://docs.google.com/presentation/d/1k1ejoLp0wEz0LqpGLy68PjbT3l4hgjrYynKXNRNGLzw/view</a:t>
            </a:r>
            <a:endParaRPr sz="10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SLIDES_API130955631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SLIDES_API130955631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air photo booth rental los angeles,photo booth rentals los angeles,wedding booth rental los angeles,photobooth for weddings,wedding rentals near me,360 video booth rental near me,photo booth photographer,photo booth options for wedding,hire photo booth,animated gif photo booth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30955631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30955631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air photo booth rental los angeles,photo booth rentals los angeles,wedding booth rental los angeles,photobooth for weddings,wedding rentals near me,360 video booth rental near me,photo booth photographer,photo booth options for wedding,hire photo booth,animated gif photo booth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13095563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13095563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13095563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13095563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30955631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30955631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air photo booth rental los angeles,photo booth rentals los angeles,wedding booth rental los angeles,photobooth for weddings,wedding rentals near me,360 video booth rental near me,photo booth photographer,photo booth options for wedding,hire photo booth,animated gif photo booth</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130955631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130955631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SLIDES_API13095563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SLIDES_API13095563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air photo booth rental los angeles,photo booth rentals los angeles,wedding booth rental los angeles,photobooth for weddings,wedding rentals near me,360 video booth rental near me,photo booth photographer,photo booth options for wedding,hire photo booth,animated gif photo booth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130955631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130955631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30955631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3095563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vogue-photo-booth-orange/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_1HdZC3qvSQ" TargetMode="External"/><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LsmbFgc9-7s" TargetMode="External"/><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X1oqtnj_yuk" TargetMode="External"/><Relationship Id="rId5"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6sCaLcz_12A" TargetMode="External"/><Relationship Id="rId5"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LsmbFgc9-7s" TargetMode="External"/><Relationship Id="rId5"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LsmbFgc9-7s" TargetMode="External"/><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Orn5WnpP6xs" TargetMode="External"/><Relationship Id="rId5"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ZfzUpemA904" TargetMode="External"/><Relationship Id="rId5"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sites.google.com/view/vogue-photo-booth-orange/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vogue-photo-booth-orange/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0" Type="http://schemas.openxmlformats.org/officeDocument/2006/relationships/hyperlink" Target="https://docs.google.com/document/d/1-ucj8MXVHtUijqMK3m1x6RrkpwOeeKL_P4dapnlIqT4/edit?usp=sharing" TargetMode="External"/><Relationship Id="rId22" Type="http://schemas.openxmlformats.org/officeDocument/2006/relationships/hyperlink" Target="https://docs.google.com/document/d/1-ucj8MXVHtUijqMK3m1x6RrkpwOeeKL_P4dapnlIqT4/view" TargetMode="External"/><Relationship Id="rId21" Type="http://schemas.openxmlformats.org/officeDocument/2006/relationships/hyperlink" Target="https://docs.google.com/document/d/1-ucj8MXVHtUijqMK3m1x6RrkpwOeeKL_P4dapnlIqT4/pub" TargetMode="External"/><Relationship Id="rId24" Type="http://schemas.openxmlformats.org/officeDocument/2006/relationships/hyperlink" Target="https://docs.google.com/presentation/d/1JeLeWQI5MPPEJ5QMKq6OMyN0xofTyqBZJUKZe_CkP54/pub" TargetMode="External"/><Relationship Id="rId23" Type="http://schemas.openxmlformats.org/officeDocument/2006/relationships/hyperlink" Target="https://docs.google.com/presentation/d/1JeLeWQI5MPPEJ5QMKq6OMyN0xofTyqBZJUKZe_CkP54/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rive.google.com/drive/folders/1WV8vig8LKrEYrGiock640SY01RJAqij6?usp=sharing" TargetMode="External"/><Relationship Id="rId4" Type="http://schemas.openxmlformats.org/officeDocument/2006/relationships/hyperlink" Target="https://youtu.be/EKrljqjbRxE" TargetMode="External"/><Relationship Id="rId9" Type="http://schemas.openxmlformats.org/officeDocument/2006/relationships/hyperlink" Target="https://youtu.be/6sCaLcz_12A" TargetMode="External"/><Relationship Id="rId26" Type="http://schemas.openxmlformats.org/officeDocument/2006/relationships/hyperlink" Target="https://docs.google.com/document/d/1mgGvgFlDk-1kbyE8j7XZhJH7AxAHxC1C8EMlQJA0E-k/edit?usp=sharing" TargetMode="External"/><Relationship Id="rId25" Type="http://schemas.openxmlformats.org/officeDocument/2006/relationships/hyperlink" Target="https://docs.google.com/presentation/d/1JeLeWQI5MPPEJ5QMKq6OMyN0xofTyqBZJUKZe_CkP54/view" TargetMode="External"/><Relationship Id="rId28" Type="http://schemas.openxmlformats.org/officeDocument/2006/relationships/hyperlink" Target="https://docs.google.com/document/d/1mgGvgFlDk-1kbyE8j7XZhJH7AxAHxC1C8EMlQJA0E-k/view" TargetMode="External"/><Relationship Id="rId27" Type="http://schemas.openxmlformats.org/officeDocument/2006/relationships/hyperlink" Target="https://docs.google.com/document/d/1mgGvgFlDk-1kbyE8j7XZhJH7AxAHxC1C8EMlQJA0E-k/pub" TargetMode="External"/><Relationship Id="rId5" Type="http://schemas.openxmlformats.org/officeDocument/2006/relationships/hyperlink" Target="https://youtu.be/xvPMmpWkZik" TargetMode="External"/><Relationship Id="rId6" Type="http://schemas.openxmlformats.org/officeDocument/2006/relationships/hyperlink" Target="https://youtu.be/_1HdZC3qvSQ" TargetMode="External"/><Relationship Id="rId29" Type="http://schemas.openxmlformats.org/officeDocument/2006/relationships/hyperlink" Target="https://docs.google.com/presentation/d/1k1ejoLp0wEz0LqpGLy68PjbT3l4hgjrYynKXNRNGLzw/edit?usp=sharing" TargetMode="External"/><Relationship Id="rId7" Type="http://schemas.openxmlformats.org/officeDocument/2006/relationships/hyperlink" Target="https://youtu.be/LsmbFgc9-7s" TargetMode="External"/><Relationship Id="rId8" Type="http://schemas.openxmlformats.org/officeDocument/2006/relationships/hyperlink" Target="https://youtu.be/X1oqtnj_yuk" TargetMode="External"/><Relationship Id="rId31" Type="http://schemas.openxmlformats.org/officeDocument/2006/relationships/hyperlink" Target="https://docs.google.com/presentation/d/1k1ejoLp0wEz0LqpGLy68PjbT3l4hgjrYynKXNRNGLzw/view" TargetMode="External"/><Relationship Id="rId30" Type="http://schemas.openxmlformats.org/officeDocument/2006/relationships/hyperlink" Target="https://docs.google.com/presentation/d/1k1ejoLp0wEz0LqpGLy68PjbT3l4hgjrYynKXNRNGLzw/pub" TargetMode="External"/><Relationship Id="rId11" Type="http://schemas.openxmlformats.org/officeDocument/2006/relationships/hyperlink" Target="https://youtu.be/LsmbFgc9-7s" TargetMode="External"/><Relationship Id="rId10" Type="http://schemas.openxmlformats.org/officeDocument/2006/relationships/hyperlink" Target="https://youtu.be/LsmbFgc9-7s" TargetMode="External"/><Relationship Id="rId13" Type="http://schemas.openxmlformats.org/officeDocument/2006/relationships/hyperlink" Target="https://youtu.be/ZfzUpemA904" TargetMode="External"/><Relationship Id="rId12" Type="http://schemas.openxmlformats.org/officeDocument/2006/relationships/hyperlink" Target="https://youtu.be/Orn5WnpP6xs" TargetMode="External"/><Relationship Id="rId15" Type="http://schemas.openxmlformats.org/officeDocument/2006/relationships/hyperlink" Target="https://docs.google.com/document/d/1XUp8xqP5_T3lWBYmEZH4Z5qSKkJVJCw2C7epPLns274/pub" TargetMode="External"/><Relationship Id="rId14" Type="http://schemas.openxmlformats.org/officeDocument/2006/relationships/hyperlink" Target="https://docs.google.com/document/d/1XUp8xqP5_T3lWBYmEZH4Z5qSKkJVJCw2C7epPLns274/edit?usp=sharing" TargetMode="External"/><Relationship Id="rId17" Type="http://schemas.openxmlformats.org/officeDocument/2006/relationships/hyperlink" Target="https://docs.google.com/presentation/d/1_rO1DxYBC3iBSdwwA16nr8p4AIB732GWOMaQh82zHWI/edit?usp=sharing" TargetMode="External"/><Relationship Id="rId16" Type="http://schemas.openxmlformats.org/officeDocument/2006/relationships/hyperlink" Target="https://docs.google.com/document/d/1XUp8xqP5_T3lWBYmEZH4Z5qSKkJVJCw2C7epPLns274/view" TargetMode="External"/><Relationship Id="rId19" Type="http://schemas.openxmlformats.org/officeDocument/2006/relationships/hyperlink" Target="https://docs.google.com/presentation/d/1_rO1DxYBC3iBSdwwA16nr8p4AIB732GWOMaQh82zHWI/view" TargetMode="External"/><Relationship Id="rId18" Type="http://schemas.openxmlformats.org/officeDocument/2006/relationships/hyperlink" Target="https://docs.google.com/presentation/d/1_rO1DxYBC3iBSdwwA16nr8p4AIB732GWOMaQh82zHWI/pu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EKrljqjbRxE" TargetMode="External"/><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sites.google.com/view/vogue-photo-booth-orange/home" TargetMode="External"/><Relationship Id="rId4" Type="http://schemas.openxmlformats.org/officeDocument/2006/relationships/hyperlink" Target="http://www.youtube.com/watch?v=xvPMmpWkZik" TargetMode="External"/><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booth rental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https://sites.google.com/view/vogue-photo-booth-orange/home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10" name="Google Shape;110;p22">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16" name="Google Shape;116;p23">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22" name="Google Shape;122;p24">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28" name="Google Shape;128;p25">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34" name="Google Shape;134;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40" name="Google Shape;140;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46" name="Google Shape;146;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52" name="Google Shape;152;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booth rental los angeles</a:t>
            </a:r>
            <a:endParaRPr b="1">
              <a:solidFill>
                <a:srgbClr val="A8D673"/>
              </a:solidFill>
              <a:latin typeface="Poppins"/>
              <a:ea typeface="Poppins"/>
              <a:cs typeface="Poppins"/>
              <a:sym typeface="Poppins"/>
            </a:endParaRPr>
          </a:p>
        </p:txBody>
      </p:sp>
      <p:sp>
        <p:nvSpPr>
          <p:cNvPr id="158" name="Google Shape;158;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https://sites.google.com/view/vogue-photo-booth-orange/home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booth rental los angeles</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It's prom season right around the corner. Prom season is just around the corner. That means the kids get dressed up, get dressed up, and dance the night away with their friends! We understand how difficult it can be to think of fun and creative ways to have fun at work and outside of work. Although I could be biased, Lucky Frog has always been a big hit at proms. We love seeing how much our customers enjoy using our photo booth to express themselves and capture their prom memories. Why photo booths are ideal for prom planning There are numerous reasons.... </a:t>
            </a:r>
            <a:endParaRPr sz="800"/>
          </a:p>
          <a:p>
            <a:pPr indent="0" lvl="0" marL="0" rtl="0" algn="l">
              <a:spcBef>
                <a:spcPts val="0"/>
              </a:spcBef>
              <a:spcAft>
                <a:spcPts val="0"/>
              </a:spcAft>
              <a:buNone/>
            </a:pPr>
            <a:r>
              <a:rPr lang="en" sz="1000" u="sng">
                <a:solidFill>
                  <a:schemeClr val="hlink"/>
                </a:solidFill>
                <a:hlinkClick r:id="rId3"/>
              </a:rPr>
              <a:t>https://sites.google.com/view/vogue-photo-booth-orange/home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open air photo booth rental los angeles</a:t>
            </a:r>
            <a:endParaRPr sz="800"/>
          </a:p>
          <a:p>
            <a:pPr indent="0" lvl="0" marL="0" rtl="0" algn="l">
              <a:spcBef>
                <a:spcPts val="0"/>
              </a:spcBef>
              <a:spcAft>
                <a:spcPts val="0"/>
              </a:spcAft>
              <a:buNone/>
            </a:pPr>
            <a:r>
              <a:rPr lang="en" sz="800"/>
              <a:t>photo booth rentals los angeles</a:t>
            </a:r>
            <a:endParaRPr sz="800"/>
          </a:p>
          <a:p>
            <a:pPr indent="0" lvl="0" marL="0" rtl="0" algn="l">
              <a:spcBef>
                <a:spcPts val="0"/>
              </a:spcBef>
              <a:spcAft>
                <a:spcPts val="0"/>
              </a:spcAft>
              <a:buNone/>
            </a:pPr>
            <a:r>
              <a:rPr lang="en" sz="800"/>
              <a:t>wedding booth rental los angeles</a:t>
            </a:r>
            <a:endParaRPr sz="800"/>
          </a:p>
          <a:p>
            <a:pPr indent="0" lvl="0" marL="0" rtl="0" algn="l">
              <a:spcBef>
                <a:spcPts val="0"/>
              </a:spcBef>
              <a:spcAft>
                <a:spcPts val="0"/>
              </a:spcAft>
              <a:buNone/>
            </a:pPr>
            <a:r>
              <a:rPr lang="en" sz="800"/>
              <a:t>photobooth for weddings</a:t>
            </a:r>
            <a:endParaRPr sz="800"/>
          </a:p>
          <a:p>
            <a:pPr indent="0" lvl="0" marL="0" rtl="0" algn="l">
              <a:spcBef>
                <a:spcPts val="0"/>
              </a:spcBef>
              <a:spcAft>
                <a:spcPts val="0"/>
              </a:spcAft>
              <a:buNone/>
            </a:pPr>
            <a:r>
              <a:rPr lang="en" sz="800"/>
              <a:t>wedding rentals near me</a:t>
            </a:r>
            <a:endParaRPr sz="800"/>
          </a:p>
          <a:p>
            <a:pPr indent="0" lvl="0" marL="0" rtl="0" algn="l">
              <a:spcBef>
                <a:spcPts val="0"/>
              </a:spcBef>
              <a:spcAft>
                <a:spcPts val="0"/>
              </a:spcAft>
              <a:buNone/>
            </a:pPr>
            <a:r>
              <a:rPr lang="en" sz="800"/>
              <a:t>360 video booth rental near me</a:t>
            </a:r>
            <a:endParaRPr sz="800"/>
          </a:p>
          <a:p>
            <a:pPr indent="0" lvl="0" marL="0" rtl="0" algn="l">
              <a:spcBef>
                <a:spcPts val="0"/>
              </a:spcBef>
              <a:spcAft>
                <a:spcPts val="0"/>
              </a:spcAft>
              <a:buNone/>
            </a:pPr>
            <a:r>
              <a:rPr lang="en" sz="800"/>
              <a:t>photo booth photographer</a:t>
            </a:r>
            <a:endParaRPr sz="800"/>
          </a:p>
          <a:p>
            <a:pPr indent="0" lvl="0" marL="0" rtl="0" algn="l">
              <a:spcBef>
                <a:spcPts val="0"/>
              </a:spcBef>
              <a:spcAft>
                <a:spcPts val="0"/>
              </a:spcAft>
              <a:buNone/>
            </a:pPr>
            <a:r>
              <a:rPr lang="en" sz="800"/>
              <a:t>photo booth options for wedding</a:t>
            </a:r>
            <a:endParaRPr sz="800"/>
          </a:p>
          <a:p>
            <a:pPr indent="0" lvl="0" marL="0" rtl="0" algn="l">
              <a:spcBef>
                <a:spcPts val="0"/>
              </a:spcBef>
              <a:spcAft>
                <a:spcPts val="0"/>
              </a:spcAft>
              <a:buNone/>
            </a:pPr>
            <a:r>
              <a:rPr lang="en" sz="800"/>
              <a:t>hire photo booth</a:t>
            </a:r>
            <a:endParaRPr sz="800"/>
          </a:p>
          <a:p>
            <a:pPr indent="0" lvl="0" marL="0" rtl="0" algn="l">
              <a:spcBef>
                <a:spcPts val="0"/>
              </a:spcBef>
              <a:spcAft>
                <a:spcPts val="0"/>
              </a:spcAft>
              <a:buNone/>
            </a:pPr>
            <a:r>
              <a:rPr lang="en" sz="800"/>
              <a:t>animated gif photo booth</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85" name="Google Shape;85;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folder Microsoft Files</a:t>
            </a:r>
            <a:endParaRPr sz="700"/>
          </a:p>
          <a:p>
            <a:pPr indent="0" lvl="0" marL="0" rtl="0" algn="l">
              <a:lnSpc>
                <a:spcPct val="1000"/>
              </a:lnSpc>
              <a:spcBef>
                <a:spcPts val="1000"/>
              </a:spcBef>
              <a:spcAft>
                <a:spcPts val="0"/>
              </a:spcAft>
              <a:buNone/>
            </a:pPr>
            <a:r>
              <a:rPr lang="en" sz="700" u="sng">
                <a:solidFill>
                  <a:schemeClr val="hlink"/>
                </a:solidFill>
                <a:hlinkClick r:id="rId4"/>
              </a:rPr>
              <a:t>video</a:t>
            </a:r>
            <a:endParaRPr sz="700"/>
          </a:p>
          <a:p>
            <a:pPr indent="0" lvl="0" marL="0" rtl="0" algn="l">
              <a:lnSpc>
                <a:spcPct val="1000"/>
              </a:lnSpc>
              <a:spcBef>
                <a:spcPts val="1000"/>
              </a:spcBef>
              <a:spcAft>
                <a:spcPts val="0"/>
              </a:spcAft>
              <a:buNone/>
            </a:pPr>
            <a:r>
              <a:rPr lang="en" sz="700" u="sng">
                <a:solidFill>
                  <a:schemeClr val="hlink"/>
                </a:solidFill>
                <a:hlinkClick r:id="rId5"/>
              </a:rPr>
              <a:t>video</a:t>
            </a:r>
            <a:endParaRPr sz="700"/>
          </a:p>
          <a:p>
            <a:pPr indent="0" lvl="0" marL="0" rtl="0" algn="l">
              <a:lnSpc>
                <a:spcPct val="1000"/>
              </a:lnSpc>
              <a:spcBef>
                <a:spcPts val="1000"/>
              </a:spcBef>
              <a:spcAft>
                <a:spcPts val="0"/>
              </a:spcAft>
              <a:buNone/>
            </a:pPr>
            <a:r>
              <a:rPr lang="en" sz="700" u="sng">
                <a:solidFill>
                  <a:schemeClr val="hlink"/>
                </a:solidFill>
                <a:hlinkClick r:id="rId6"/>
              </a:rPr>
              <a:t>video</a:t>
            </a:r>
            <a:endParaRPr sz="700"/>
          </a:p>
          <a:p>
            <a:pPr indent="0" lvl="0" marL="0" rtl="0" algn="l">
              <a:lnSpc>
                <a:spcPct val="1000"/>
              </a:lnSpc>
              <a:spcBef>
                <a:spcPts val="1000"/>
              </a:spcBef>
              <a:spcAft>
                <a:spcPts val="0"/>
              </a:spcAft>
              <a:buNone/>
            </a:pPr>
            <a:r>
              <a:rPr lang="en" sz="700" u="sng">
                <a:solidFill>
                  <a:schemeClr val="hlink"/>
                </a:solidFill>
                <a:hlinkClick r:id="rId7"/>
              </a:rPr>
              <a:t>video</a:t>
            </a:r>
            <a:endParaRPr sz="700"/>
          </a:p>
          <a:p>
            <a:pPr indent="0" lvl="0" marL="0" rtl="0" algn="l">
              <a:lnSpc>
                <a:spcPct val="1000"/>
              </a:lnSpc>
              <a:spcBef>
                <a:spcPts val="1000"/>
              </a:spcBef>
              <a:spcAft>
                <a:spcPts val="0"/>
              </a:spcAft>
              <a:buNone/>
            </a:pPr>
            <a:r>
              <a:rPr lang="en" sz="700" u="sng">
                <a:solidFill>
                  <a:schemeClr val="hlink"/>
                </a:solidFill>
                <a:hlinkClick r:id="rId8"/>
              </a:rPr>
              <a:t>video</a:t>
            </a:r>
            <a:endParaRPr sz="700"/>
          </a:p>
          <a:p>
            <a:pPr indent="0" lvl="0" marL="0" rtl="0" algn="l">
              <a:lnSpc>
                <a:spcPct val="1000"/>
              </a:lnSpc>
              <a:spcBef>
                <a:spcPts val="1000"/>
              </a:spcBef>
              <a:spcAft>
                <a:spcPts val="0"/>
              </a:spcAft>
              <a:buNone/>
            </a:pPr>
            <a:r>
              <a:rPr lang="en" sz="700" u="sng">
                <a:solidFill>
                  <a:schemeClr val="hlink"/>
                </a:solidFill>
                <a:hlinkClick r:id="rId9"/>
              </a:rPr>
              <a:t>video</a:t>
            </a:r>
            <a:endParaRPr sz="700"/>
          </a:p>
          <a:p>
            <a:pPr indent="0" lvl="0" marL="0" rtl="0" algn="l">
              <a:lnSpc>
                <a:spcPct val="1000"/>
              </a:lnSpc>
              <a:spcBef>
                <a:spcPts val="1000"/>
              </a:spcBef>
              <a:spcAft>
                <a:spcPts val="0"/>
              </a:spcAft>
              <a:buNone/>
            </a:pPr>
            <a:r>
              <a:rPr lang="en" sz="700" u="sng">
                <a:solidFill>
                  <a:schemeClr val="hlink"/>
                </a:solidFill>
                <a:hlinkClick r:id="rId10"/>
              </a:rPr>
              <a:t>video</a:t>
            </a:r>
            <a:endParaRPr sz="700"/>
          </a:p>
          <a:p>
            <a:pPr indent="0" lvl="0" marL="0" rtl="0" algn="l">
              <a:lnSpc>
                <a:spcPct val="1000"/>
              </a:lnSpc>
              <a:spcBef>
                <a:spcPts val="1000"/>
              </a:spcBef>
              <a:spcAft>
                <a:spcPts val="0"/>
              </a:spcAft>
              <a:buNone/>
            </a:pPr>
            <a:r>
              <a:rPr lang="en" sz="700" u="sng">
                <a:solidFill>
                  <a:schemeClr val="hlink"/>
                </a:solidFill>
                <a:hlinkClick r:id="rId11"/>
              </a:rPr>
              <a:t>video</a:t>
            </a:r>
            <a:endParaRPr sz="700"/>
          </a:p>
          <a:p>
            <a:pPr indent="0" lvl="0" marL="0" rtl="0" algn="l">
              <a:lnSpc>
                <a:spcPct val="1000"/>
              </a:lnSpc>
              <a:spcBef>
                <a:spcPts val="1000"/>
              </a:spcBef>
              <a:spcAft>
                <a:spcPts val="0"/>
              </a:spcAft>
              <a:buNone/>
            </a:pPr>
            <a:r>
              <a:rPr lang="en" sz="700" u="sng">
                <a:solidFill>
                  <a:schemeClr val="hlink"/>
                </a:solidFill>
                <a:hlinkClick r:id="rId12"/>
              </a:rPr>
              <a:t>video</a:t>
            </a:r>
            <a:endParaRPr sz="700"/>
          </a:p>
          <a:p>
            <a:pPr indent="0" lvl="0" marL="0" rtl="0" algn="l">
              <a:lnSpc>
                <a:spcPct val="1000"/>
              </a:lnSpc>
              <a:spcBef>
                <a:spcPts val="1000"/>
              </a:spcBef>
              <a:spcAft>
                <a:spcPts val="0"/>
              </a:spcAft>
              <a:buNone/>
            </a:pPr>
            <a:r>
              <a:rPr lang="en" sz="700" u="sng">
                <a:solidFill>
                  <a:schemeClr val="hlink"/>
                </a:solidFill>
                <a:hlinkClick r:id="rId13"/>
              </a:rPr>
              <a:t>video</a:t>
            </a:r>
            <a:endParaRPr sz="700"/>
          </a:p>
          <a:p>
            <a:pPr indent="0" lvl="0" marL="0" rtl="0" algn="l">
              <a:lnSpc>
                <a:spcPct val="1000"/>
              </a:lnSpc>
              <a:spcBef>
                <a:spcPts val="1000"/>
              </a:spcBef>
              <a:spcAft>
                <a:spcPts val="0"/>
              </a:spcAft>
              <a:buNone/>
            </a:pPr>
            <a:r>
              <a:rPr lang="en" sz="700" u="sng">
                <a:solidFill>
                  <a:schemeClr val="hlink"/>
                </a:solidFill>
                <a:hlinkClick r:id="rId14"/>
              </a:rPr>
              <a:t>document</a:t>
            </a:r>
            <a:endParaRPr sz="700"/>
          </a:p>
          <a:p>
            <a:pPr indent="0" lvl="0" marL="0" rtl="0" algn="l">
              <a:lnSpc>
                <a:spcPct val="1000"/>
              </a:lnSpc>
              <a:spcBef>
                <a:spcPts val="1000"/>
              </a:spcBef>
              <a:spcAft>
                <a:spcPts val="0"/>
              </a:spcAft>
              <a:buNone/>
            </a:pPr>
            <a:r>
              <a:rPr lang="en" sz="700" u="sng">
                <a:solidFill>
                  <a:schemeClr val="hlink"/>
                </a:solidFill>
                <a:hlinkClick r:id="rId15"/>
              </a:rPr>
              <a:t>document pub</a:t>
            </a:r>
            <a:endParaRPr sz="700"/>
          </a:p>
          <a:p>
            <a:pPr indent="0" lvl="0" marL="0" rtl="0" algn="l">
              <a:lnSpc>
                <a:spcPct val="1000"/>
              </a:lnSpc>
              <a:spcBef>
                <a:spcPts val="1000"/>
              </a:spcBef>
              <a:spcAft>
                <a:spcPts val="0"/>
              </a:spcAft>
              <a:buNone/>
            </a:pPr>
            <a:r>
              <a:rPr lang="en" sz="700" u="sng">
                <a:solidFill>
                  <a:schemeClr val="hlink"/>
                </a:solidFill>
                <a:hlinkClick r:id="rId16"/>
              </a:rPr>
              <a:t>document view</a:t>
            </a:r>
            <a:endParaRPr sz="700"/>
          </a:p>
          <a:p>
            <a:pPr indent="0" lvl="0" marL="0" rtl="0" algn="l">
              <a:lnSpc>
                <a:spcPct val="1000"/>
              </a:lnSpc>
              <a:spcBef>
                <a:spcPts val="1000"/>
              </a:spcBef>
              <a:spcAft>
                <a:spcPts val="0"/>
              </a:spcAft>
              <a:buNone/>
            </a:pPr>
            <a:r>
              <a:rPr lang="en" sz="700" u="sng">
                <a:solidFill>
                  <a:schemeClr val="hlink"/>
                </a:solidFill>
                <a:hlinkClick r:id="rId17"/>
              </a:rPr>
              <a:t>presentation</a:t>
            </a:r>
            <a:endParaRPr sz="700"/>
          </a:p>
          <a:p>
            <a:pPr indent="0" lvl="0" marL="0" rtl="0" algn="l">
              <a:lnSpc>
                <a:spcPct val="1000"/>
              </a:lnSpc>
              <a:spcBef>
                <a:spcPts val="1000"/>
              </a:spcBef>
              <a:spcAft>
                <a:spcPts val="0"/>
              </a:spcAft>
              <a:buNone/>
            </a:pPr>
            <a:r>
              <a:rPr lang="en" sz="700" u="sng">
                <a:solidFill>
                  <a:schemeClr val="hlink"/>
                </a:solidFill>
                <a:hlinkClick r:id="rId18"/>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9"/>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86" name="Google Shape;86;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document</a:t>
            </a:r>
            <a:endParaRPr sz="700"/>
          </a:p>
          <a:p>
            <a:pPr indent="0" lvl="0" marL="0" rtl="0" algn="l">
              <a:lnSpc>
                <a:spcPct val="1000"/>
              </a:lnSpc>
              <a:spcBef>
                <a:spcPts val="1000"/>
              </a:spcBef>
              <a:spcAft>
                <a:spcPts val="0"/>
              </a:spcAft>
              <a:buNone/>
            </a:pPr>
            <a:r>
              <a:rPr lang="en" sz="700" u="sng">
                <a:solidFill>
                  <a:schemeClr val="hlink"/>
                </a:solidFill>
                <a:hlinkClick r:id="rId27"/>
              </a:rPr>
              <a:t>document pub</a:t>
            </a:r>
            <a:endParaRPr sz="700"/>
          </a:p>
          <a:p>
            <a:pPr indent="0" lvl="0" marL="0" rtl="0" algn="l">
              <a:lnSpc>
                <a:spcPct val="1000"/>
              </a:lnSpc>
              <a:spcBef>
                <a:spcPts val="1000"/>
              </a:spcBef>
              <a:spcAft>
                <a:spcPts val="0"/>
              </a:spcAft>
              <a:buNone/>
            </a:pPr>
            <a:r>
              <a:rPr lang="en" sz="700" u="sng">
                <a:solidFill>
                  <a:schemeClr val="hlink"/>
                </a:solidFill>
                <a:hlinkClick r:id="rId28"/>
              </a:rPr>
              <a:t>document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a:t>
            </a:r>
            <a:endParaRPr sz="700"/>
          </a:p>
          <a:p>
            <a:pPr indent="0" lvl="0" marL="0" rtl="0" algn="l">
              <a:lnSpc>
                <a:spcPct val="1000"/>
              </a:lnSpc>
              <a:spcBef>
                <a:spcPts val="1000"/>
              </a:spcBef>
              <a:spcAft>
                <a:spcPts val="0"/>
              </a:spcAft>
              <a:buNone/>
            </a:pPr>
            <a:r>
              <a:rPr lang="en" sz="700" u="sng">
                <a:solidFill>
                  <a:schemeClr val="hlink"/>
                </a:solidFill>
                <a:hlinkClick r:id="rId3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1"/>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98" name="Google Shape;98;p2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https://sites.google.com/view/vogue-photo-booth-orange/home</a:t>
            </a:r>
            <a:endParaRPr/>
          </a:p>
        </p:txBody>
      </p:sp>
      <p:pic>
        <p:nvPicPr>
          <p:cNvPr id="104" name="Google Shape;104;p21">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