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oppi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document/d/1Qa946QArNk5GVIO-F0ROki4CHjy5W4v28xAGjJH7RrA/view" TargetMode="External"/><Relationship Id="rId11" Type="http://schemas.openxmlformats.org/officeDocument/2006/relationships/hyperlink" Target="https://youtu.be/BHCkjjsxFPk" TargetMode="External"/><Relationship Id="rId22" Type="http://schemas.openxmlformats.org/officeDocument/2006/relationships/hyperlink" Target="https://docs.google.com/presentation/d/1MUVxnonQUtfeckkcX3kCnl8oIvIPeBq3U_pf7NgHTiA/pub" TargetMode="External"/><Relationship Id="rId10" Type="http://schemas.openxmlformats.org/officeDocument/2006/relationships/hyperlink" Target="https://youtu.be/f7HyuPVmmhs" TargetMode="External"/><Relationship Id="rId21" Type="http://schemas.openxmlformats.org/officeDocument/2006/relationships/hyperlink" Target="https://docs.google.com/presentation/d/1MUVxnonQUtfeckkcX3kCnl8oIvIPeBq3U_pf7NgHTiA/edit?usp=sharing" TargetMode="External"/><Relationship Id="rId13" Type="http://schemas.openxmlformats.org/officeDocument/2006/relationships/hyperlink" Target="https://docs.google.com/document/d/1mczrR3HQ-pVtPy3PHgccYpoEpIQOMTM0SEHDJP4sYLY/pub" TargetMode="External"/><Relationship Id="rId12" Type="http://schemas.openxmlformats.org/officeDocument/2006/relationships/hyperlink" Target="https://docs.google.com/document/d/1mczrR3HQ-pVtPy3PHgccYpoEpIQOMTM0SEHDJP4sYLY/edit?usp=sharing" TargetMode="External"/><Relationship Id="rId23" Type="http://schemas.openxmlformats.org/officeDocument/2006/relationships/hyperlink" Target="https://docs.google.com/presentation/d/1MUVxnonQUtfeckkcX3kCnl8oIvIPeBq3U_pf7NgHTiA/view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XQJvlUJCkb-JqlFK7ww9KF2Lhy5iHK6c?usp=sharing" TargetMode="External"/><Relationship Id="rId3" Type="http://schemas.openxmlformats.org/officeDocument/2006/relationships/hyperlink" Target="https://youtu.be/BHCkjjsxFPk" TargetMode="External"/><Relationship Id="rId4" Type="http://schemas.openxmlformats.org/officeDocument/2006/relationships/hyperlink" Target="https://youtu.be/krs2j757KPo" TargetMode="External"/><Relationship Id="rId9" Type="http://schemas.openxmlformats.org/officeDocument/2006/relationships/hyperlink" Target="https://youtu.be/BHCkjjsxFPk" TargetMode="External"/><Relationship Id="rId15" Type="http://schemas.openxmlformats.org/officeDocument/2006/relationships/hyperlink" Target="https://docs.google.com/presentation/d/1Gq9gfj_aPMkzoyV7b5FUdedsTmbmNCpUA08Eq0WrIoA/edit?usp=sharing" TargetMode="External"/><Relationship Id="rId14" Type="http://schemas.openxmlformats.org/officeDocument/2006/relationships/hyperlink" Target="https://docs.google.com/document/d/1mczrR3HQ-pVtPy3PHgccYpoEpIQOMTM0SEHDJP4sYLY/view" TargetMode="External"/><Relationship Id="rId17" Type="http://schemas.openxmlformats.org/officeDocument/2006/relationships/hyperlink" Target="https://docs.google.com/presentation/d/1Gq9gfj_aPMkzoyV7b5FUdedsTmbmNCpUA08Eq0WrIoA/view" TargetMode="External"/><Relationship Id="rId16" Type="http://schemas.openxmlformats.org/officeDocument/2006/relationships/hyperlink" Target="https://docs.google.com/presentation/d/1Gq9gfj_aPMkzoyV7b5FUdedsTmbmNCpUA08Eq0WrIoA/pub" TargetMode="External"/><Relationship Id="rId5" Type="http://schemas.openxmlformats.org/officeDocument/2006/relationships/hyperlink" Target="https://youtu.be/mTpHhDvFa1Q" TargetMode="External"/><Relationship Id="rId19" Type="http://schemas.openxmlformats.org/officeDocument/2006/relationships/hyperlink" Target="https://docs.google.com/document/d/1Qa946QArNk5GVIO-F0ROki4CHjy5W4v28xAGjJH7RrA/pub" TargetMode="External"/><Relationship Id="rId6" Type="http://schemas.openxmlformats.org/officeDocument/2006/relationships/hyperlink" Target="https://youtu.be/BHCkjjsxFPk" TargetMode="External"/><Relationship Id="rId18" Type="http://schemas.openxmlformats.org/officeDocument/2006/relationships/hyperlink" Target="https://docs.google.com/document/d/1Qa946QArNk5GVIO-F0ROki4CHjy5W4v28xAGjJH7RrA/edit?usp=sharing" TargetMode="External"/><Relationship Id="rId7" Type="http://schemas.openxmlformats.org/officeDocument/2006/relationships/hyperlink" Target="https://youtu.be/f7HyuPVmmhs" TargetMode="External"/><Relationship Id="rId8" Type="http://schemas.openxmlformats.org/officeDocument/2006/relationships/hyperlink" Target="https://youtu.be/BHCkjjsxFPk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25607455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2560745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https://drive.google.com/drive/folders/1XQJvlUJCkb-JqlFK7ww9KF2Lhy5iHK6c?usp=sharing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https://youtu.be/BHCkjjsxFPk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https://youtu.be/krs2j757KPo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https://youtu.be/mTpHhDvFa1Q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https://youtu.be/BHCkjjsxFPk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https://youtu.be/f7HyuPVmmhs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https://youtu.be/BHCkjjsxFPk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https://youtu.be/BHCkjjsxFPk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https://youtu.be/f7HyuPVmmhs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https://youtu.be/BHCkjjsxFPk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https://docs.google.com/document/d/1mczrR3HQ-pVtPy3PHgccYpoEpIQOMTM0SEHDJP4sYLY/edit?usp=sharing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https://docs.google.com/document/d/1mczrR3HQ-pVtPy3PHgccYpoEpIQOMTM0SEHDJP4sYLY/pub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https://docs.google.com/document/d/1mczrR3HQ-pVtPy3PHgccYpoEpIQOMTM0SEHDJP4sYLY/view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https://docs.google.com/presentation/d/1Gq9gfj_aPMkzoyV7b5FUdedsTmbmNCpUA08Eq0WrIoA/edit?usp=sharing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https://docs.google.com/presentation/d/1Gq9gfj_aPMkzoyV7b5FUdedsTmbmNCpUA08Eq0WrIoA/pub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https://docs.google.com/presentation/d/1Gq9gfj_aPMkzoyV7b5FUdedsTmbmNCpUA08Eq0WrIoA/view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https://docs.google.com/document/d/1Qa946QArNk5GVIO-F0ROki4CHjy5W4v28xAGjJH7RrA/edit?usp=sharing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https://docs.google.com/document/d/1Qa946QArNk5GVIO-F0ROki4CHjy5W4v28xAGjJH7RrA/pub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https://docs.google.com/document/d/1Qa946QArNk5GVIO-F0ROki4CHjy5W4v28xAGjJH7RrA/view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https://docs.google.com/presentation/d/1MUVxnonQUtfeckkcX3kCnl8oIvIPeBq3U_pf7NgHTiA/edit?usp=sharing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https://docs.google.com/presentation/d/1MUVxnonQUtfeckkcX3kCnl8oIvIPeBq3U_pf7NgHTiA/pub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https://docs.google.com/presentation/d/1MUVxnonQUtfeckkcX3kCnl8oIvIPeBq3U_pf7NgHTiA/view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25607455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25607455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video-booth-rental-hollywood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 in long beach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https://sites.google.com/view/video-booth-rental-hollywood/home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 in long beach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