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6HHum9DSwdov1aBx4yW9NQhDpTqSo1Dm/view?usp=sharing" TargetMode="External"/><Relationship Id="rId3" Type="http://schemas.openxmlformats.org/officeDocument/2006/relationships/hyperlink" Target="https://drive.google.com/file/d/1jlT4A2N_xCJ9j2nTh4Per8khpZMcIYVj/view?usp=sharing" TargetMode="External"/><Relationship Id="rId4" Type="http://schemas.openxmlformats.org/officeDocument/2006/relationships/hyperlink" Target="https://drive.google.com/file/d/1NUPVoebg7zlLBzrfOS1pK6f2Aby0i98p/view?usp=sharing" TargetMode="External"/><Relationship Id="rId11" Type="http://schemas.openxmlformats.org/officeDocument/2006/relationships/hyperlink" Target="https://docs.google.com/presentation/d/1MPm_LL0VATfjc0fGxGMC1CRwjtsYgSPw4cxXH77nd6k/htmlpresent" TargetMode="External"/><Relationship Id="rId10" Type="http://schemas.openxmlformats.org/officeDocument/2006/relationships/hyperlink" Target="https://docs.google.com/presentation/d/1MPm_LL0VATfjc0fGxGMC1CRwjtsYgSPw4cxXH77nd6k/view" TargetMode="External"/><Relationship Id="rId9" Type="http://schemas.openxmlformats.org/officeDocument/2006/relationships/hyperlink" Target="https://docs.google.com/presentation/d/1MPm_LL0VATfjc0fGxGMC1CRwjtsYgSPw4cxXH77nd6k/pub?start=true&amp;loop=true&amp;delayms=3000" TargetMode="External"/><Relationship Id="rId5" Type="http://schemas.openxmlformats.org/officeDocument/2006/relationships/hyperlink" Target="https://docs.google.com/document/d/1LAYNL-I8Ch_pehp0z736P2BaFOT_8YomNLP8QMzOrII/edit?usp=sharing" TargetMode="External"/><Relationship Id="rId6" Type="http://schemas.openxmlformats.org/officeDocument/2006/relationships/hyperlink" Target="https://docs.google.com/document/d/1LAYNL-I8Ch_pehp0z736P2BaFOT_8YomNLP8QMzOrII/pub" TargetMode="External"/><Relationship Id="rId7" Type="http://schemas.openxmlformats.org/officeDocument/2006/relationships/hyperlink" Target="https://docs.google.com/document/d/1LAYNL-I8Ch_pehp0z736P2BaFOT_8YomNLP8QMzOrII/view" TargetMode="External"/><Relationship Id="rId8" Type="http://schemas.openxmlformats.org/officeDocument/2006/relationships/hyperlink" Target="https://docs.google.com/presentation/d/1MPm_LL0VATfjc0fGxGMC1CRwjtsYgSPw4cxXH77nd6k/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6HHum9DSwdov1aBx4yW9NQhDpTqSo1Dm/view?usp=sharing" TargetMode="External"/><Relationship Id="rId3" Type="http://schemas.openxmlformats.org/officeDocument/2006/relationships/hyperlink" Target="https://drive.google.com/file/d/1jlT4A2N_xCJ9j2nTh4Per8khpZMcIYVj/view?usp=sharing" TargetMode="External"/><Relationship Id="rId4" Type="http://schemas.openxmlformats.org/officeDocument/2006/relationships/hyperlink" Target="https://drive.google.com/file/d/1NUPVoebg7zlLBzrfOS1pK6f2Aby0i98p/view?usp=sharing" TargetMode="External"/><Relationship Id="rId11" Type="http://schemas.openxmlformats.org/officeDocument/2006/relationships/hyperlink" Target="https://docs.google.com/presentation/d/1MPm_LL0VATfjc0fGxGMC1CRwjtsYgSPw4cxXH77nd6k/htmlpresent" TargetMode="External"/><Relationship Id="rId10" Type="http://schemas.openxmlformats.org/officeDocument/2006/relationships/hyperlink" Target="https://docs.google.com/presentation/d/1MPm_LL0VATfjc0fGxGMC1CRwjtsYgSPw4cxXH77nd6k/view" TargetMode="External"/><Relationship Id="rId9" Type="http://schemas.openxmlformats.org/officeDocument/2006/relationships/hyperlink" Target="https://docs.google.com/presentation/d/1MPm_LL0VATfjc0fGxGMC1CRwjtsYgSPw4cxXH77nd6k/pub?start=true&amp;loop=true&amp;delayms=3000" TargetMode="External"/><Relationship Id="rId5" Type="http://schemas.openxmlformats.org/officeDocument/2006/relationships/hyperlink" Target="https://docs.google.com/document/d/1LAYNL-I8Ch_pehp0z736P2BaFOT_8YomNLP8QMzOrII/edit?usp=sharing" TargetMode="External"/><Relationship Id="rId6" Type="http://schemas.openxmlformats.org/officeDocument/2006/relationships/hyperlink" Target="https://docs.google.com/document/d/1LAYNL-I8Ch_pehp0z736P2BaFOT_8YomNLP8QMzOrII/pub" TargetMode="External"/><Relationship Id="rId7" Type="http://schemas.openxmlformats.org/officeDocument/2006/relationships/hyperlink" Target="https://docs.google.com/document/d/1LAYNL-I8Ch_pehp0z736P2BaFOT_8YomNLP8QMzOrII/view" TargetMode="External"/><Relationship Id="rId8" Type="http://schemas.openxmlformats.org/officeDocument/2006/relationships/hyperlink" Target="https://docs.google.com/presentation/d/1MPm_LL0VATfjc0fGxGMC1CRwjtsYgSPw4cxXH77nd6k/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729137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729137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https://drive.google.com/file/d/16HHum9DSwdov1aBx4yW9NQhDpTqSo1Dm/view?usp=sharing</a:t>
            </a:r>
            <a:endParaRPr sz="1000"/>
          </a:p>
          <a:p>
            <a:pPr indent="0" lvl="0" marL="0" rtl="0" algn="l">
              <a:spcBef>
                <a:spcPts val="0"/>
              </a:spcBef>
              <a:spcAft>
                <a:spcPts val="0"/>
              </a:spcAft>
              <a:buNone/>
            </a:pPr>
            <a:r>
              <a:rPr lang="en" sz="1000" u="sng">
                <a:solidFill>
                  <a:schemeClr val="hlink"/>
                </a:solidFill>
                <a:hlinkClick r:id="rId3"/>
              </a:rPr>
              <a:t>https://drive.google.com/file/d/1jlT4A2N_xCJ9j2nTh4Per8khpZMcIYVj/view?usp=sharing</a:t>
            </a:r>
            <a:endParaRPr sz="1000"/>
          </a:p>
          <a:p>
            <a:pPr indent="0" lvl="0" marL="0" rtl="0" algn="l">
              <a:spcBef>
                <a:spcPts val="0"/>
              </a:spcBef>
              <a:spcAft>
                <a:spcPts val="0"/>
              </a:spcAft>
              <a:buNone/>
            </a:pPr>
            <a:r>
              <a:rPr lang="en" sz="1000" u="sng">
                <a:solidFill>
                  <a:schemeClr val="hlink"/>
                </a:solidFill>
                <a:hlinkClick r:id="rId4"/>
              </a:rPr>
              <a:t>https://drive.google.com/file/d/1NUPVoebg7zlLBzrfOS1pK6f2Aby0i98p/view?usp=sharing</a:t>
            </a:r>
            <a:endParaRPr sz="1000"/>
          </a:p>
          <a:p>
            <a:pPr indent="0" lvl="0" marL="0" rtl="0" algn="l">
              <a:spcBef>
                <a:spcPts val="0"/>
              </a:spcBef>
              <a:spcAft>
                <a:spcPts val="0"/>
              </a:spcAft>
              <a:buNone/>
            </a:pPr>
            <a:r>
              <a:rPr lang="en" sz="1000" u="sng">
                <a:solidFill>
                  <a:schemeClr val="hlink"/>
                </a:solidFill>
                <a:hlinkClick r:id="rId5"/>
              </a:rPr>
              <a:t>https://docs.google.com/document/d/1LAYNL-I8Ch_pehp0z736P2BaFOT_8YomNLP8QMzOrII/edit?usp=sharing</a:t>
            </a:r>
            <a:endParaRPr sz="1000"/>
          </a:p>
          <a:p>
            <a:pPr indent="0" lvl="0" marL="0" rtl="0" algn="l">
              <a:spcBef>
                <a:spcPts val="0"/>
              </a:spcBef>
              <a:spcAft>
                <a:spcPts val="0"/>
              </a:spcAft>
              <a:buNone/>
            </a:pPr>
            <a:r>
              <a:rPr lang="en" sz="1000" u="sng">
                <a:solidFill>
                  <a:schemeClr val="hlink"/>
                </a:solidFill>
                <a:hlinkClick r:id="rId6"/>
              </a:rPr>
              <a:t>https://docs.google.com/document/d/1LAYNL-I8Ch_pehp0z736P2BaFOT_8YomNLP8QMzOrII/pub</a:t>
            </a:r>
            <a:endParaRPr sz="1000"/>
          </a:p>
          <a:p>
            <a:pPr indent="0" lvl="0" marL="0" rtl="0" algn="l">
              <a:spcBef>
                <a:spcPts val="0"/>
              </a:spcBef>
              <a:spcAft>
                <a:spcPts val="0"/>
              </a:spcAft>
              <a:buNone/>
            </a:pPr>
            <a:r>
              <a:rPr lang="en" sz="1000" u="sng">
                <a:solidFill>
                  <a:schemeClr val="hlink"/>
                </a:solidFill>
                <a:hlinkClick r:id="rId7"/>
              </a:rPr>
              <a:t>https://docs.google.com/document/d/1LAYNL-I8Ch_pehp0z736P2BaFOT_8YomNLP8QMzOrII/view</a:t>
            </a:r>
            <a:endParaRPr sz="1000"/>
          </a:p>
          <a:p>
            <a:pPr indent="0" lvl="0" marL="0" rtl="0" algn="l">
              <a:spcBef>
                <a:spcPts val="0"/>
              </a:spcBef>
              <a:spcAft>
                <a:spcPts val="0"/>
              </a:spcAft>
              <a:buNone/>
            </a:pPr>
            <a:r>
              <a:rPr lang="en" sz="1000" u="sng">
                <a:solidFill>
                  <a:schemeClr val="hlink"/>
                </a:solidFill>
                <a:hlinkClick r:id="rId8"/>
              </a:rPr>
              <a:t>https://docs.google.com/presentation/d/1MPm_LL0VATfjc0fGxGMC1CRwjtsYgSPw4cxXH77nd6k/edit?usp=sharing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https://docs.google.com/presentation/d/1MPm_LL0VATfjc0fGxGMC1CRwjtsYgSPw4cxXH77nd6k/pub?start=true&amp;loop=true&amp;delayms=3000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https://docs.google.com/presentation/d/1MPm_LL0VATfjc0fGxGMC1CRwjtsYgSPw4cxXH77nd6k/view</a:t>
            </a:r>
            <a:endParaRPr sz="1000"/>
          </a:p>
          <a:p>
            <a:pPr indent="0" lvl="0" marL="0" rtl="0" algn="l">
              <a:spcBef>
                <a:spcPts val="0"/>
              </a:spcBef>
              <a:spcAft>
                <a:spcPts val="0"/>
              </a:spcAft>
              <a:buNone/>
            </a:pPr>
            <a:r>
              <a:rPr lang="en" sz="1000" u="sng">
                <a:solidFill>
                  <a:schemeClr val="hlink"/>
                </a:solidFill>
                <a:hlinkClick r:id="rId11"/>
              </a:rPr>
              <a:t>https://docs.google.com/presentation/d/1MPm_LL0VATfjc0fGxGMC1CRwjtsYgSPw4cxXH77nd6k/htmlpresent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7291375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7291375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Orange,Vogue Photobooth LED Enclosure rental Cypress    ,Vogue Photobooth LED Enclosure rental Placentia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7291375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7291375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7291375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7291375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7291375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7291375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Orange,Vogue Photobooth LED Enclosure rental Cypress    ,Vogue Photobooth LED Enclosure rental Placentia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7291375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7291375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7291375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7291375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7291375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7291375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7291375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7291375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Orange,Vogue Photobooth LED Enclosure rental Cypress    ,Vogue Photobooth LED Enclosure rental Placentia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7291375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7291375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https://drive.google.com/file/d/16HHum9DSwdov1aBx4yW9NQhDpTqSo1Dm/view?usp=sharing</a:t>
            </a:r>
            <a:endParaRPr sz="1000"/>
          </a:p>
          <a:p>
            <a:pPr indent="0" lvl="0" marL="0" rtl="0" algn="l">
              <a:spcBef>
                <a:spcPts val="0"/>
              </a:spcBef>
              <a:spcAft>
                <a:spcPts val="0"/>
              </a:spcAft>
              <a:buNone/>
            </a:pPr>
            <a:r>
              <a:rPr lang="en" sz="1000" u="sng">
                <a:solidFill>
                  <a:schemeClr val="hlink"/>
                </a:solidFill>
                <a:hlinkClick r:id="rId3"/>
              </a:rPr>
              <a:t>https://drive.google.com/file/d/1jlT4A2N_xCJ9j2nTh4Per8khpZMcIYVj/view?usp=sharing</a:t>
            </a:r>
            <a:endParaRPr sz="1000"/>
          </a:p>
          <a:p>
            <a:pPr indent="0" lvl="0" marL="0" rtl="0" algn="l">
              <a:spcBef>
                <a:spcPts val="0"/>
              </a:spcBef>
              <a:spcAft>
                <a:spcPts val="0"/>
              </a:spcAft>
              <a:buNone/>
            </a:pPr>
            <a:r>
              <a:rPr lang="en" sz="1000" u="sng">
                <a:solidFill>
                  <a:schemeClr val="hlink"/>
                </a:solidFill>
                <a:hlinkClick r:id="rId4"/>
              </a:rPr>
              <a:t>https://drive.google.com/file/d/1NUPVoebg7zlLBzrfOS1pK6f2Aby0i98p/view?usp=sharing</a:t>
            </a:r>
            <a:endParaRPr sz="1000"/>
          </a:p>
          <a:p>
            <a:pPr indent="0" lvl="0" marL="0" rtl="0" algn="l">
              <a:spcBef>
                <a:spcPts val="0"/>
              </a:spcBef>
              <a:spcAft>
                <a:spcPts val="0"/>
              </a:spcAft>
              <a:buNone/>
            </a:pPr>
            <a:r>
              <a:rPr lang="en" sz="1000" u="sng">
                <a:solidFill>
                  <a:schemeClr val="hlink"/>
                </a:solidFill>
                <a:hlinkClick r:id="rId5"/>
              </a:rPr>
              <a:t>https://docs.google.com/document/d/1LAYNL-I8Ch_pehp0z736P2BaFOT_8YomNLP8QMzOrII/edit?usp=sharing</a:t>
            </a:r>
            <a:endParaRPr sz="1000"/>
          </a:p>
          <a:p>
            <a:pPr indent="0" lvl="0" marL="0" rtl="0" algn="l">
              <a:spcBef>
                <a:spcPts val="0"/>
              </a:spcBef>
              <a:spcAft>
                <a:spcPts val="0"/>
              </a:spcAft>
              <a:buNone/>
            </a:pPr>
            <a:r>
              <a:rPr lang="en" sz="1000" u="sng">
                <a:solidFill>
                  <a:schemeClr val="hlink"/>
                </a:solidFill>
                <a:hlinkClick r:id="rId6"/>
              </a:rPr>
              <a:t>https://docs.google.com/document/d/1LAYNL-I8Ch_pehp0z736P2BaFOT_8YomNLP8QMzOrII/pub</a:t>
            </a:r>
            <a:endParaRPr sz="1000"/>
          </a:p>
          <a:p>
            <a:pPr indent="0" lvl="0" marL="0" rtl="0" algn="l">
              <a:spcBef>
                <a:spcPts val="0"/>
              </a:spcBef>
              <a:spcAft>
                <a:spcPts val="0"/>
              </a:spcAft>
              <a:buNone/>
            </a:pPr>
            <a:r>
              <a:rPr lang="en" sz="1000" u="sng">
                <a:solidFill>
                  <a:schemeClr val="hlink"/>
                </a:solidFill>
                <a:hlinkClick r:id="rId7"/>
              </a:rPr>
              <a:t>https://docs.google.com/document/d/1LAYNL-I8Ch_pehp0z736P2BaFOT_8YomNLP8QMzOrII/view</a:t>
            </a:r>
            <a:endParaRPr sz="1000"/>
          </a:p>
          <a:p>
            <a:pPr indent="0" lvl="0" marL="0" rtl="0" algn="l">
              <a:spcBef>
                <a:spcPts val="0"/>
              </a:spcBef>
              <a:spcAft>
                <a:spcPts val="0"/>
              </a:spcAft>
              <a:buNone/>
            </a:pPr>
            <a:r>
              <a:rPr lang="en" sz="1000" u="sng">
                <a:solidFill>
                  <a:schemeClr val="hlink"/>
                </a:solidFill>
                <a:hlinkClick r:id="rId8"/>
              </a:rPr>
              <a:t>https://docs.google.com/presentation/d/1MPm_LL0VATfjc0fGxGMC1CRwjtsYgSPw4cxXH77nd6k/edit?usp=sharing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https://docs.google.com/presentation/d/1MPm_LL0VATfjc0fGxGMC1CRwjtsYgSPw4cxXH77nd6k/pub?start=true&amp;loop=true&amp;delayms=3000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https://docs.google.com/presentation/d/1MPm_LL0VATfjc0fGxGMC1CRwjtsYgSPw4cxXH77nd6k/view</a:t>
            </a:r>
            <a:endParaRPr sz="1000"/>
          </a:p>
          <a:p>
            <a:pPr indent="0" lvl="0" marL="0" rtl="0" algn="l">
              <a:spcBef>
                <a:spcPts val="0"/>
              </a:spcBef>
              <a:spcAft>
                <a:spcPts val="0"/>
              </a:spcAft>
              <a:buNone/>
            </a:pPr>
            <a:r>
              <a:rPr lang="en" sz="1000" u="sng">
                <a:solidFill>
                  <a:schemeClr val="hlink"/>
                </a:solidFill>
                <a:hlinkClick r:id="rId11"/>
              </a:rPr>
              <a:t>https://docs.google.com/presentation/d/1MPm_LL0VATfjc0fGxGMC1CRwjtsYgSPw4cxXH77nd6k/htmlpresent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6HHum9DSwdov1aBx4yW9NQhDpTqSo1Dm/view?usp=sharing" TargetMode="External"/><Relationship Id="rId4" Type="http://schemas.openxmlformats.org/officeDocument/2006/relationships/hyperlink" Target="https://drive.google.com/file/d/1jlT4A2N_xCJ9j2nTh4Per8khpZMcIYVj/view?usp=sharing" TargetMode="External"/><Relationship Id="rId11" Type="http://schemas.openxmlformats.org/officeDocument/2006/relationships/hyperlink" Target="https://docs.google.com/presentation/d/1MPm_LL0VATfjc0fGxGMC1CRwjtsYgSPw4cxXH77nd6k/view" TargetMode="External"/><Relationship Id="rId10" Type="http://schemas.openxmlformats.org/officeDocument/2006/relationships/hyperlink" Target="https://docs.google.com/presentation/d/1MPm_LL0VATfjc0fGxGMC1CRwjtsYgSPw4cxXH77nd6k/pub?start=true&amp;loop=true&amp;delayms=3000" TargetMode="External"/><Relationship Id="rId12" Type="http://schemas.openxmlformats.org/officeDocument/2006/relationships/hyperlink" Target="https://docs.google.com/presentation/d/1MPm_LL0VATfjc0fGxGMC1CRwjtsYgSPw4cxXH77nd6k/htmlpresent" TargetMode="External"/><Relationship Id="rId9" Type="http://schemas.openxmlformats.org/officeDocument/2006/relationships/hyperlink" Target="https://docs.google.com/presentation/d/1MPm_LL0VATfjc0fGxGMC1CRwjtsYgSPw4cxXH77nd6k/edit?usp=sharing" TargetMode="External"/><Relationship Id="rId5" Type="http://schemas.openxmlformats.org/officeDocument/2006/relationships/hyperlink" Target="https://drive.google.com/file/d/1NUPVoebg7zlLBzrfOS1pK6f2Aby0i98p/view?usp=sharing" TargetMode="External"/><Relationship Id="rId6" Type="http://schemas.openxmlformats.org/officeDocument/2006/relationships/hyperlink" Target="https://docs.google.com/document/d/1LAYNL-I8Ch_pehp0z736P2BaFOT_8YomNLP8QMzOrII/edit?usp=sharing" TargetMode="External"/><Relationship Id="rId7" Type="http://schemas.openxmlformats.org/officeDocument/2006/relationships/hyperlink" Target="https://docs.google.com/document/d/1LAYNL-I8Ch_pehp0z736P2BaFOT_8YomNLP8QMzOrII/pub" TargetMode="External"/><Relationship Id="rId8" Type="http://schemas.openxmlformats.org/officeDocument/2006/relationships/hyperlink" Target="https://docs.google.com/document/d/1LAYNL-I8Ch_pehp0z736P2BaFOT_8YomNLP8QMzOrII/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Orange</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Orange</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Orange" id="60" name="Google Shape;60;p14" title="Vogue Photobooth LED Enclosure rental Orange">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Orange</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Lucky Frog Vogue Photo Booth is a unique photo/video experience that puts you on the fashion runway. Lucky Frog Vogue Photo Booth has a photo booth that is filled with glowing neon lights that give your photos an energetic and futuristic feel. Guests have the option of animated GIFs, photos, or a full Vogue Supermodel video experience. Lucky Frog Vogue Photo Booth is perfect for adults and her teens. After the Vogue Photo Booth session is over, you can text or email yourself an animated GIF or photo and upload it directly to social media. It features the complete Vogue Supermodel video experience. Guests receive a link to view and download the video to share On Instagram, Snapchat, Facebook and other social media.&amp;nbsp;</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Orange</a:t>
            </a:r>
            <a:endParaRPr sz="800"/>
          </a:p>
          <a:p>
            <a:pPr indent="0" lvl="0" marL="0" rtl="0" algn="l">
              <a:spcBef>
                <a:spcPts val="0"/>
              </a:spcBef>
              <a:spcAft>
                <a:spcPts val="0"/>
              </a:spcAft>
              <a:buNone/>
            </a:pPr>
            <a:r>
              <a:rPr lang="en" sz="800"/>
              <a:t>Vogue Photobooth LED Enclosure rental Cypress    </a:t>
            </a:r>
            <a:endParaRPr sz="800"/>
          </a:p>
          <a:p>
            <a:pPr indent="0" lvl="0" marL="0" rtl="0" algn="l">
              <a:spcBef>
                <a:spcPts val="0"/>
              </a:spcBef>
              <a:spcAft>
                <a:spcPts val="0"/>
              </a:spcAft>
              <a:buNone/>
            </a:pPr>
            <a:r>
              <a:rPr lang="en" sz="800"/>
              <a:t>Vogue Photobooth LED Enclosure rental Placentia</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We guarantee the best experience for you and your guests with the world's best photo booth rental. Los Angeles offers premium photo booth rentals, including open air, mirror and mobile photo booths. We try to offer a variety of fun props to suit every theme for every event. exactly! Our extensive selection of custom photo booth props and backdrops are just like those seen on TV shows.Our full service includes a printing kiosk equipped with high-end printers. Voted #1 Best Photo Booth Rental in Los Angeles. Fabulous, high-end custom photo booth rental with social media, perfect for weddings, parties, or corporate events.green screen. Tailored to wow your event guests with the latest features. Top notch top quality and perfect for you. You want the most captivating photo experience with GIFs, boomerangs, videos and photos. We are the premier photo booth company in Los Angeles and the Los Angeles area.Our booth offers green screen technology, 360 degree video and photos, GIF animations, personalized text on photos and videos, filters and effects. doing. Our photo booths are perfect for weddings, special occasions, or corporate events! We have a wide range of photo booth rental packages to suit any occasion. We serve LA, Orange County, Long Beach, San Diego, and around the world! We have a state-of-the-art photo booth where you can rent high-quality instant prints.&#10;" id="87" name="Google Shape;87;p19" title="Vogue Photobooth LED Enclosure rental Orange">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