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oppi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Poppins-bold.fntdata"/><Relationship Id="rId14" Type="http://schemas.openxmlformats.org/officeDocument/2006/relationships/font" Target="fonts/Poppins-regular.fntdata"/><Relationship Id="rId17" Type="http://schemas.openxmlformats.org/officeDocument/2006/relationships/font" Target="fonts/Poppins-boldItalic.fntdata"/><Relationship Id="rId16" Type="http://schemas.openxmlformats.org/officeDocument/2006/relationships/font" Target="fonts/Poppi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ikeu3DlxZOjnqAHKmQ84KwApiDYJ3O8F/view?usp=sharing" TargetMode="External"/><Relationship Id="rId22" Type="http://schemas.openxmlformats.org/officeDocument/2006/relationships/hyperlink" Target="https://drive.google.com/file/d/1RJYNVjz9fHSi3v_e3rrOgjyEmvNuXf39/view?usp=sharing" TargetMode="External"/><Relationship Id="rId21" Type="http://schemas.openxmlformats.org/officeDocument/2006/relationships/hyperlink" Target="https://drive.google.com/file/d/1q-5aGRqRG6RRtHE7ZhwoBSH4WdyzqbVS/view?usp=sharing" TargetMode="External"/><Relationship Id="rId24" Type="http://schemas.openxmlformats.org/officeDocument/2006/relationships/hyperlink" Target="https://drive.google.com/file/d/1iB7YFNCcCMs6QrhKig1MrJB6zphARYAA/view?usp=sharing" TargetMode="External"/><Relationship Id="rId23" Type="http://schemas.openxmlformats.org/officeDocument/2006/relationships/hyperlink" Target="https://drive.google.com/file/d/1Sl1mJGZLN6Z0Qut2nIRxYvqmRmrDnAqR/view?usp=sharing" TargetMode="External"/><Relationship Id="rId1" Type="http://schemas.openxmlformats.org/officeDocument/2006/relationships/notesMaster" Target="../notesMasters/notesMaster1.xml"/><Relationship Id="rId2" Type="http://schemas.openxmlformats.org/officeDocument/2006/relationships/hyperlink" Target="https://drive.google.com/file/d/1quV6ta-nWnjGQl-Rkt2Q4-TcyglrJ1_b/view?usp=sharing" TargetMode="External"/><Relationship Id="rId3" Type="http://schemas.openxmlformats.org/officeDocument/2006/relationships/hyperlink" Target="https://drive.google.com/file/d/1pz-gyUM1zQ7Pvewlrt3iNn0bezmBkIjB/view?usp=sharing" TargetMode="External"/><Relationship Id="rId4" Type="http://schemas.openxmlformats.org/officeDocument/2006/relationships/hyperlink" Target="https://drive.google.com/file/d/1h3FIVbKw8RXyo_ThjStYO6XT1dL4CoJL/view?usp=sharing" TargetMode="External"/><Relationship Id="rId9" Type="http://schemas.openxmlformats.org/officeDocument/2006/relationships/hyperlink" Target="https://drive.google.com/file/d/1htJdU5W34APRZqTuqXZAjvnWHizD2GUL/view?usp=sharing" TargetMode="External"/><Relationship Id="rId26" Type="http://schemas.openxmlformats.org/officeDocument/2006/relationships/hyperlink" Target="https://drive.google.com/file/d/1k8GrQICkTcbf_Nfnp9cqEmh_2ddtW_LA/view?usp=sharing" TargetMode="External"/><Relationship Id="rId25" Type="http://schemas.openxmlformats.org/officeDocument/2006/relationships/hyperlink" Target="https://drive.google.com/file/d/1gauCE4zdWihbK3xivo6fOzR_Cxp0CNSj/view?usp=sharing" TargetMode="External"/><Relationship Id="rId28" Type="http://schemas.openxmlformats.org/officeDocument/2006/relationships/hyperlink" Target="https://drive.google.com/file/d/1uWJEj5vEP5LWCye8rEOR7rAb7Tl5VVpE/view?usp=sharing" TargetMode="External"/><Relationship Id="rId27" Type="http://schemas.openxmlformats.org/officeDocument/2006/relationships/hyperlink" Target="https://drive.google.com/file/d/1V5a_i54ynW8uDyODk8Zf1FjlwVI9AVEk/view?usp=sharing" TargetMode="External"/><Relationship Id="rId5" Type="http://schemas.openxmlformats.org/officeDocument/2006/relationships/hyperlink" Target="https://drive.google.com/file/d/1eZcmH6GuY6ON0gz10gKmv72MyWT1rP8G/view?usp=sharing" TargetMode="External"/><Relationship Id="rId6" Type="http://schemas.openxmlformats.org/officeDocument/2006/relationships/hyperlink" Target="https://drive.google.com/file/d/1qEDxEMHRLtXUYBsjb__sx0B8F_1yoVkJ/view?usp=sharing" TargetMode="External"/><Relationship Id="rId29" Type="http://schemas.openxmlformats.org/officeDocument/2006/relationships/hyperlink" Target="https://drive.google.com/file/d/1KAa99Jh-9e_4vu1iF-rI_ZyuMp2XCZzB/view?usp=sharing" TargetMode="External"/><Relationship Id="rId7" Type="http://schemas.openxmlformats.org/officeDocument/2006/relationships/hyperlink" Target="https://drive.google.com/file/d/1N2zM0gx_olDKjbUGwlr6fBNWtfvjDY9p/view?usp=sharing" TargetMode="External"/><Relationship Id="rId8" Type="http://schemas.openxmlformats.org/officeDocument/2006/relationships/hyperlink" Target="https://drive.google.com/file/d/14vx3hsvzZxjXYhKTAcRIor-o2hu6diGP/view?usp=sharing" TargetMode="External"/><Relationship Id="rId31" Type="http://schemas.openxmlformats.org/officeDocument/2006/relationships/hyperlink" Target="https://docs.google.com/document/d/154aVQvdKJ0BlzRDFVjNBT85NqV2WIEJoXSHmLZQR70Q/pub" TargetMode="External"/><Relationship Id="rId30" Type="http://schemas.openxmlformats.org/officeDocument/2006/relationships/hyperlink" Target="https://docs.google.com/document/d/154aVQvdKJ0BlzRDFVjNBT85NqV2WIEJoXSHmLZQR70Q/edit?usp=sharing" TargetMode="External"/><Relationship Id="rId11" Type="http://schemas.openxmlformats.org/officeDocument/2006/relationships/hyperlink" Target="https://drive.google.com/file/d/1fqvm2dI06Q4BugSoMsi3mGzQdOBvp4MT/view?usp=sharing" TargetMode="External"/><Relationship Id="rId33" Type="http://schemas.openxmlformats.org/officeDocument/2006/relationships/hyperlink" Target="https://docs.google.com/presentation/d/1eKmYELL9W5YcN9tOhffbDZkQqeHVja3Zkb9vmtPAE40/edit?usp=sharing" TargetMode="External"/><Relationship Id="rId10" Type="http://schemas.openxmlformats.org/officeDocument/2006/relationships/hyperlink" Target="https://drive.google.com/file/d/1e7LpAh_HE75ENohN3M1S42k1l6VG_69F/view?usp=sharing" TargetMode="External"/><Relationship Id="rId32" Type="http://schemas.openxmlformats.org/officeDocument/2006/relationships/hyperlink" Target="https://docs.google.com/document/d/154aVQvdKJ0BlzRDFVjNBT85NqV2WIEJoXSHmLZQR70Q/view" TargetMode="External"/><Relationship Id="rId13" Type="http://schemas.openxmlformats.org/officeDocument/2006/relationships/hyperlink" Target="https://drive.google.com/file/d/1AEX2DFXBDcOfmtqmPh8W-CLIpGzXcfAq/view?usp=sharing" TargetMode="External"/><Relationship Id="rId35" Type="http://schemas.openxmlformats.org/officeDocument/2006/relationships/hyperlink" Target="https://docs.google.com/presentation/d/1eKmYELL9W5YcN9tOhffbDZkQqeHVja3Zkb9vmtPAE40/view" TargetMode="External"/><Relationship Id="rId12" Type="http://schemas.openxmlformats.org/officeDocument/2006/relationships/hyperlink" Target="https://drive.google.com/file/d/1tAEXa1MbBNLE2GOWZuP6aaeS6Me9l2po/view?usp=sharing" TargetMode="External"/><Relationship Id="rId34" Type="http://schemas.openxmlformats.org/officeDocument/2006/relationships/hyperlink" Target="https://docs.google.com/presentation/d/1eKmYELL9W5YcN9tOhffbDZkQqeHVja3Zkb9vmtPAE40/pub" TargetMode="External"/><Relationship Id="rId15" Type="http://schemas.openxmlformats.org/officeDocument/2006/relationships/hyperlink" Target="https://drive.google.com/file/d/1waCoDjdKcVmjEzmjp8iE-W7ZqljyHmjR/view?usp=sharing" TargetMode="External"/><Relationship Id="rId14" Type="http://schemas.openxmlformats.org/officeDocument/2006/relationships/hyperlink" Target="https://drive.google.com/file/d/14QYIi5_w15TiSEDnv8LqxBcRsNmTWilu/view?usp=sharing" TargetMode="External"/><Relationship Id="rId17" Type="http://schemas.openxmlformats.org/officeDocument/2006/relationships/hyperlink" Target="https://drive.google.com/file/d/1ZlhM2OgUML10EWkEtiwBYu_Gi9b_Briy/view?usp=sharing" TargetMode="External"/><Relationship Id="rId16" Type="http://schemas.openxmlformats.org/officeDocument/2006/relationships/hyperlink" Target="https://drive.google.com/file/d/1bldNw-BJNZXyAUFwKBxrBgzCsz2JXP_v/view?usp=sharing" TargetMode="External"/><Relationship Id="rId19" Type="http://schemas.openxmlformats.org/officeDocument/2006/relationships/hyperlink" Target="https://drive.google.com/file/d/1mG1-uRzA_h1x6gb-Rd74e0XTV9Ew4DIO/view?usp=sharing" TargetMode="External"/><Relationship Id="rId18" Type="http://schemas.openxmlformats.org/officeDocument/2006/relationships/hyperlink" Target="https://drive.google.com/file/d/1nf7uhh6SGontOJ2vWAar0kXlFjdiG-MQ/view?usp=sharing"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0" Type="http://schemas.openxmlformats.org/officeDocument/2006/relationships/hyperlink" Target="https://drive.google.com/file/d/1ikeu3DlxZOjnqAHKmQ84KwApiDYJ3O8F/view?usp=sharing" TargetMode="External"/><Relationship Id="rId22" Type="http://schemas.openxmlformats.org/officeDocument/2006/relationships/hyperlink" Target="https://drive.google.com/file/d/1RJYNVjz9fHSi3v_e3rrOgjyEmvNuXf39/view?usp=sharing" TargetMode="External"/><Relationship Id="rId21" Type="http://schemas.openxmlformats.org/officeDocument/2006/relationships/hyperlink" Target="https://drive.google.com/file/d/1q-5aGRqRG6RRtHE7ZhwoBSH4WdyzqbVS/view?usp=sharing" TargetMode="External"/><Relationship Id="rId24" Type="http://schemas.openxmlformats.org/officeDocument/2006/relationships/hyperlink" Target="https://drive.google.com/file/d/1iB7YFNCcCMs6QrhKig1MrJB6zphARYAA/view?usp=sharing" TargetMode="External"/><Relationship Id="rId23" Type="http://schemas.openxmlformats.org/officeDocument/2006/relationships/hyperlink" Target="https://drive.google.com/file/d/1Sl1mJGZLN6Z0Qut2nIRxYvqmRmrDnAqR/view?usp=sharing" TargetMode="External"/><Relationship Id="rId1" Type="http://schemas.openxmlformats.org/officeDocument/2006/relationships/notesMaster" Target="../notesMasters/notesMaster1.xml"/><Relationship Id="rId2" Type="http://schemas.openxmlformats.org/officeDocument/2006/relationships/hyperlink" Target="https://drive.google.com/file/d/1quV6ta-nWnjGQl-Rkt2Q4-TcyglrJ1_b/view?usp=sharing" TargetMode="External"/><Relationship Id="rId3" Type="http://schemas.openxmlformats.org/officeDocument/2006/relationships/hyperlink" Target="https://drive.google.com/file/d/1pz-gyUM1zQ7Pvewlrt3iNn0bezmBkIjB/view?usp=sharing" TargetMode="External"/><Relationship Id="rId4" Type="http://schemas.openxmlformats.org/officeDocument/2006/relationships/hyperlink" Target="https://drive.google.com/file/d/1h3FIVbKw8RXyo_ThjStYO6XT1dL4CoJL/view?usp=sharing" TargetMode="External"/><Relationship Id="rId9" Type="http://schemas.openxmlformats.org/officeDocument/2006/relationships/hyperlink" Target="https://drive.google.com/file/d/1htJdU5W34APRZqTuqXZAjvnWHizD2GUL/view?usp=sharing" TargetMode="External"/><Relationship Id="rId26" Type="http://schemas.openxmlformats.org/officeDocument/2006/relationships/hyperlink" Target="https://drive.google.com/file/d/1k8GrQICkTcbf_Nfnp9cqEmh_2ddtW_LA/view?usp=sharing" TargetMode="External"/><Relationship Id="rId25" Type="http://schemas.openxmlformats.org/officeDocument/2006/relationships/hyperlink" Target="https://drive.google.com/file/d/1gauCE4zdWihbK3xivo6fOzR_Cxp0CNSj/view?usp=sharing" TargetMode="External"/><Relationship Id="rId28" Type="http://schemas.openxmlformats.org/officeDocument/2006/relationships/hyperlink" Target="https://drive.google.com/file/d/1uWJEj5vEP5LWCye8rEOR7rAb7Tl5VVpE/view?usp=sharing" TargetMode="External"/><Relationship Id="rId27" Type="http://schemas.openxmlformats.org/officeDocument/2006/relationships/hyperlink" Target="https://drive.google.com/file/d/1V5a_i54ynW8uDyODk8Zf1FjlwVI9AVEk/view?usp=sharing" TargetMode="External"/><Relationship Id="rId5" Type="http://schemas.openxmlformats.org/officeDocument/2006/relationships/hyperlink" Target="https://drive.google.com/file/d/1eZcmH6GuY6ON0gz10gKmv72MyWT1rP8G/view?usp=sharing" TargetMode="External"/><Relationship Id="rId6" Type="http://schemas.openxmlformats.org/officeDocument/2006/relationships/hyperlink" Target="https://drive.google.com/file/d/1qEDxEMHRLtXUYBsjb__sx0B8F_1yoVkJ/view?usp=sharing" TargetMode="External"/><Relationship Id="rId29" Type="http://schemas.openxmlformats.org/officeDocument/2006/relationships/hyperlink" Target="https://drive.google.com/file/d/1KAa99Jh-9e_4vu1iF-rI_ZyuMp2XCZzB/view?usp=sharing" TargetMode="External"/><Relationship Id="rId7" Type="http://schemas.openxmlformats.org/officeDocument/2006/relationships/hyperlink" Target="https://drive.google.com/file/d/1N2zM0gx_olDKjbUGwlr6fBNWtfvjDY9p/view?usp=sharing" TargetMode="External"/><Relationship Id="rId8" Type="http://schemas.openxmlformats.org/officeDocument/2006/relationships/hyperlink" Target="https://drive.google.com/file/d/14vx3hsvzZxjXYhKTAcRIor-o2hu6diGP/view?usp=sharing" TargetMode="External"/><Relationship Id="rId31" Type="http://schemas.openxmlformats.org/officeDocument/2006/relationships/hyperlink" Target="https://docs.google.com/document/d/154aVQvdKJ0BlzRDFVjNBT85NqV2WIEJoXSHmLZQR70Q/pub" TargetMode="External"/><Relationship Id="rId30" Type="http://schemas.openxmlformats.org/officeDocument/2006/relationships/hyperlink" Target="https://docs.google.com/document/d/154aVQvdKJ0BlzRDFVjNBT85NqV2WIEJoXSHmLZQR70Q/edit?usp=sharing" TargetMode="External"/><Relationship Id="rId11" Type="http://schemas.openxmlformats.org/officeDocument/2006/relationships/hyperlink" Target="https://drive.google.com/file/d/1fqvm2dI06Q4BugSoMsi3mGzQdOBvp4MT/view?usp=sharing" TargetMode="External"/><Relationship Id="rId33" Type="http://schemas.openxmlformats.org/officeDocument/2006/relationships/hyperlink" Target="https://docs.google.com/presentation/d/1eKmYELL9W5YcN9tOhffbDZkQqeHVja3Zkb9vmtPAE40/edit?usp=sharing" TargetMode="External"/><Relationship Id="rId10" Type="http://schemas.openxmlformats.org/officeDocument/2006/relationships/hyperlink" Target="https://drive.google.com/file/d/1e7LpAh_HE75ENohN3M1S42k1l6VG_69F/view?usp=sharing" TargetMode="External"/><Relationship Id="rId32" Type="http://schemas.openxmlformats.org/officeDocument/2006/relationships/hyperlink" Target="https://docs.google.com/document/d/154aVQvdKJ0BlzRDFVjNBT85NqV2WIEJoXSHmLZQR70Q/view" TargetMode="External"/><Relationship Id="rId13" Type="http://schemas.openxmlformats.org/officeDocument/2006/relationships/hyperlink" Target="https://drive.google.com/file/d/1AEX2DFXBDcOfmtqmPh8W-CLIpGzXcfAq/view?usp=sharing" TargetMode="External"/><Relationship Id="rId35" Type="http://schemas.openxmlformats.org/officeDocument/2006/relationships/hyperlink" Target="https://docs.google.com/presentation/d/1eKmYELL9W5YcN9tOhffbDZkQqeHVja3Zkb9vmtPAE40/view" TargetMode="External"/><Relationship Id="rId12" Type="http://schemas.openxmlformats.org/officeDocument/2006/relationships/hyperlink" Target="https://drive.google.com/file/d/1tAEXa1MbBNLE2GOWZuP6aaeS6Me9l2po/view?usp=sharing" TargetMode="External"/><Relationship Id="rId34" Type="http://schemas.openxmlformats.org/officeDocument/2006/relationships/hyperlink" Target="https://docs.google.com/presentation/d/1eKmYELL9W5YcN9tOhffbDZkQqeHVja3Zkb9vmtPAE40/pub" TargetMode="External"/><Relationship Id="rId15" Type="http://schemas.openxmlformats.org/officeDocument/2006/relationships/hyperlink" Target="https://drive.google.com/file/d/1waCoDjdKcVmjEzmjp8iE-W7ZqljyHmjR/view?usp=sharing" TargetMode="External"/><Relationship Id="rId14" Type="http://schemas.openxmlformats.org/officeDocument/2006/relationships/hyperlink" Target="https://drive.google.com/file/d/14QYIi5_w15TiSEDnv8LqxBcRsNmTWilu/view?usp=sharing" TargetMode="External"/><Relationship Id="rId17" Type="http://schemas.openxmlformats.org/officeDocument/2006/relationships/hyperlink" Target="https://drive.google.com/file/d/1ZlhM2OgUML10EWkEtiwBYu_Gi9b_Briy/view?usp=sharing" TargetMode="External"/><Relationship Id="rId16" Type="http://schemas.openxmlformats.org/officeDocument/2006/relationships/hyperlink" Target="https://drive.google.com/file/d/1bldNw-BJNZXyAUFwKBxrBgzCsz2JXP_v/view?usp=sharing" TargetMode="External"/><Relationship Id="rId19" Type="http://schemas.openxmlformats.org/officeDocument/2006/relationships/hyperlink" Target="https://drive.google.com/file/d/1mG1-uRzA_h1x6gb-Rd74e0XTV9Ew4DIO/view?usp=sharing" TargetMode="External"/><Relationship Id="rId18" Type="http://schemas.openxmlformats.org/officeDocument/2006/relationships/hyperlink" Target="https://drive.google.com/file/d/1nf7uhh6SGontOJ2vWAar0kXlFjdiG-MQ/view?usp=sharing"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369116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369116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https://drive.google.com/file/d/1quV6ta-nWnjGQl-Rkt2Q4-TcyglrJ1_b/view?usp=sharing</a:t>
            </a:r>
            <a:endParaRPr sz="1000"/>
          </a:p>
          <a:p>
            <a:pPr indent="0" lvl="0" marL="0" rtl="0" algn="l">
              <a:spcBef>
                <a:spcPts val="0"/>
              </a:spcBef>
              <a:spcAft>
                <a:spcPts val="0"/>
              </a:spcAft>
              <a:buNone/>
            </a:pPr>
            <a:r>
              <a:rPr lang="en" sz="1000" u="sng">
                <a:solidFill>
                  <a:schemeClr val="hlink"/>
                </a:solidFill>
                <a:hlinkClick r:id="rId3"/>
              </a:rPr>
              <a:t>https://drive.google.com/file/d/1pz-gyUM1zQ7Pvewlrt3iNn0bezmBkIjB/view?usp=sharing</a:t>
            </a:r>
            <a:endParaRPr sz="1000"/>
          </a:p>
          <a:p>
            <a:pPr indent="0" lvl="0" marL="0" rtl="0" algn="l">
              <a:spcBef>
                <a:spcPts val="0"/>
              </a:spcBef>
              <a:spcAft>
                <a:spcPts val="0"/>
              </a:spcAft>
              <a:buNone/>
            </a:pPr>
            <a:r>
              <a:rPr lang="en" sz="1000" u="sng">
                <a:solidFill>
                  <a:schemeClr val="hlink"/>
                </a:solidFill>
                <a:hlinkClick r:id="rId4"/>
              </a:rPr>
              <a:t>https://drive.google.com/file/d/1h3FIVbKw8RXyo_ThjStYO6XT1dL4CoJL/view?usp=sharing</a:t>
            </a:r>
            <a:endParaRPr sz="1000"/>
          </a:p>
          <a:p>
            <a:pPr indent="0" lvl="0" marL="0" rtl="0" algn="l">
              <a:spcBef>
                <a:spcPts val="0"/>
              </a:spcBef>
              <a:spcAft>
                <a:spcPts val="0"/>
              </a:spcAft>
              <a:buNone/>
            </a:pPr>
            <a:r>
              <a:rPr lang="en" sz="1000" u="sng">
                <a:solidFill>
                  <a:schemeClr val="hlink"/>
                </a:solidFill>
                <a:hlinkClick r:id="rId5"/>
              </a:rPr>
              <a:t>https://drive.google.com/file/d/1eZcmH6GuY6ON0gz10gKmv72MyWT1rP8G/view?usp=sharing</a:t>
            </a:r>
            <a:endParaRPr sz="1000"/>
          </a:p>
          <a:p>
            <a:pPr indent="0" lvl="0" marL="0" rtl="0" algn="l">
              <a:spcBef>
                <a:spcPts val="0"/>
              </a:spcBef>
              <a:spcAft>
                <a:spcPts val="0"/>
              </a:spcAft>
              <a:buNone/>
            </a:pPr>
            <a:r>
              <a:rPr lang="en" sz="1000" u="sng">
                <a:solidFill>
                  <a:schemeClr val="hlink"/>
                </a:solidFill>
                <a:hlinkClick r:id="rId6"/>
              </a:rPr>
              <a:t>https://drive.google.com/file/d/1qEDxEMHRLtXUYBsjb__sx0B8F_1yoVkJ/view?usp=sharing</a:t>
            </a:r>
            <a:endParaRPr sz="1000"/>
          </a:p>
          <a:p>
            <a:pPr indent="0" lvl="0" marL="0" rtl="0" algn="l">
              <a:spcBef>
                <a:spcPts val="0"/>
              </a:spcBef>
              <a:spcAft>
                <a:spcPts val="0"/>
              </a:spcAft>
              <a:buNone/>
            </a:pPr>
            <a:r>
              <a:rPr lang="en" sz="1000" u="sng">
                <a:solidFill>
                  <a:schemeClr val="hlink"/>
                </a:solidFill>
                <a:hlinkClick r:id="rId7"/>
              </a:rPr>
              <a:t>https://drive.google.com/file/d/1N2zM0gx_olDKjbUGwlr6fBNWtfvjDY9p/view?usp=sharing</a:t>
            </a:r>
            <a:endParaRPr sz="1000"/>
          </a:p>
          <a:p>
            <a:pPr indent="0" lvl="0" marL="0" rtl="0" algn="l">
              <a:spcBef>
                <a:spcPts val="0"/>
              </a:spcBef>
              <a:spcAft>
                <a:spcPts val="0"/>
              </a:spcAft>
              <a:buNone/>
            </a:pPr>
            <a:r>
              <a:rPr lang="en" sz="1000" u="sng">
                <a:solidFill>
                  <a:schemeClr val="hlink"/>
                </a:solidFill>
                <a:hlinkClick r:id="rId8"/>
              </a:rPr>
              <a:t>https://drive.google.com/file/d/14vx3hsvzZxjXYhKTAcRIor-o2hu6diGP/view?usp=sharing</a:t>
            </a:r>
            <a:endParaRPr sz="1000"/>
          </a:p>
          <a:p>
            <a:pPr indent="0" lvl="0" marL="0" rtl="0" algn="l">
              <a:spcBef>
                <a:spcPts val="0"/>
              </a:spcBef>
              <a:spcAft>
                <a:spcPts val="0"/>
              </a:spcAft>
              <a:buNone/>
            </a:pPr>
            <a:r>
              <a:rPr lang="en" sz="1000" u="sng">
                <a:solidFill>
                  <a:schemeClr val="hlink"/>
                </a:solidFill>
                <a:hlinkClick r:id="rId9"/>
              </a:rPr>
              <a:t>https://drive.google.com/file/d/1htJdU5W34APRZqTuqXZAjvnWHizD2GUL/view?usp=sharing</a:t>
            </a:r>
            <a:endParaRPr sz="1000"/>
          </a:p>
          <a:p>
            <a:pPr indent="0" lvl="0" marL="0" rtl="0" algn="l">
              <a:spcBef>
                <a:spcPts val="0"/>
              </a:spcBef>
              <a:spcAft>
                <a:spcPts val="0"/>
              </a:spcAft>
              <a:buNone/>
            </a:pPr>
            <a:r>
              <a:rPr lang="en" sz="1000" u="sng">
                <a:solidFill>
                  <a:schemeClr val="hlink"/>
                </a:solidFill>
                <a:hlinkClick r:id="rId10"/>
              </a:rPr>
              <a:t>https://drive.google.com/file/d/1e7LpAh_HE75ENohN3M1S42k1l6VG_69F/view?usp=sharing</a:t>
            </a:r>
            <a:endParaRPr sz="1000"/>
          </a:p>
          <a:p>
            <a:pPr indent="0" lvl="0" marL="0" rtl="0" algn="l">
              <a:spcBef>
                <a:spcPts val="0"/>
              </a:spcBef>
              <a:spcAft>
                <a:spcPts val="0"/>
              </a:spcAft>
              <a:buNone/>
            </a:pPr>
            <a:r>
              <a:rPr lang="en" sz="1000" u="sng">
                <a:solidFill>
                  <a:schemeClr val="hlink"/>
                </a:solidFill>
                <a:hlinkClick r:id="rId11"/>
              </a:rPr>
              <a:t>https://drive.google.com/file/d/1fqvm2dI06Q4BugSoMsi3mGzQdOBvp4MT/view?usp=sharing</a:t>
            </a:r>
            <a:endParaRPr sz="1000"/>
          </a:p>
          <a:p>
            <a:pPr indent="0" lvl="0" marL="0" rtl="0" algn="l">
              <a:spcBef>
                <a:spcPts val="0"/>
              </a:spcBef>
              <a:spcAft>
                <a:spcPts val="0"/>
              </a:spcAft>
              <a:buNone/>
            </a:pPr>
            <a:r>
              <a:rPr lang="en" sz="1000" u="sng">
                <a:solidFill>
                  <a:schemeClr val="hlink"/>
                </a:solidFill>
                <a:hlinkClick r:id="rId12"/>
              </a:rPr>
              <a:t>https://drive.google.com/file/d/1tAEXa1MbBNLE2GOWZuP6aaeS6Me9l2po/view?usp=sharing</a:t>
            </a:r>
            <a:endParaRPr sz="1000"/>
          </a:p>
          <a:p>
            <a:pPr indent="0" lvl="0" marL="0" rtl="0" algn="l">
              <a:spcBef>
                <a:spcPts val="0"/>
              </a:spcBef>
              <a:spcAft>
                <a:spcPts val="0"/>
              </a:spcAft>
              <a:buNone/>
            </a:pPr>
            <a:r>
              <a:rPr lang="en" sz="1000" u="sng">
                <a:solidFill>
                  <a:schemeClr val="hlink"/>
                </a:solidFill>
                <a:hlinkClick r:id="rId13"/>
              </a:rPr>
              <a:t>https://drive.google.com/file/d/1AEX2DFXBDcOfmtqmPh8W-CLIpGzXcfAq/view?usp=sharing</a:t>
            </a:r>
            <a:endParaRPr sz="1000"/>
          </a:p>
          <a:p>
            <a:pPr indent="0" lvl="0" marL="0" rtl="0" algn="l">
              <a:spcBef>
                <a:spcPts val="0"/>
              </a:spcBef>
              <a:spcAft>
                <a:spcPts val="0"/>
              </a:spcAft>
              <a:buNone/>
            </a:pPr>
            <a:r>
              <a:rPr lang="en" sz="1000" u="sng">
                <a:solidFill>
                  <a:schemeClr val="hlink"/>
                </a:solidFill>
                <a:hlinkClick r:id="rId14"/>
              </a:rPr>
              <a:t>https://drive.google.com/file/d/14QYIi5_w15TiSEDnv8LqxBcRsNmTWilu/view?usp=sharing</a:t>
            </a:r>
            <a:endParaRPr sz="1000"/>
          </a:p>
          <a:p>
            <a:pPr indent="0" lvl="0" marL="0" rtl="0" algn="l">
              <a:spcBef>
                <a:spcPts val="0"/>
              </a:spcBef>
              <a:spcAft>
                <a:spcPts val="0"/>
              </a:spcAft>
              <a:buNone/>
            </a:pPr>
            <a:r>
              <a:rPr lang="en" sz="1000" u="sng">
                <a:solidFill>
                  <a:schemeClr val="hlink"/>
                </a:solidFill>
                <a:hlinkClick r:id="rId15"/>
              </a:rPr>
              <a:t>https://drive.google.com/file/d/1waCoDjdKcVmjEzmjp8iE-W7ZqljyHmjR/view?usp=sharing</a:t>
            </a:r>
            <a:endParaRPr sz="1000"/>
          </a:p>
          <a:p>
            <a:pPr indent="0" lvl="0" marL="0" rtl="0" algn="l">
              <a:spcBef>
                <a:spcPts val="0"/>
              </a:spcBef>
              <a:spcAft>
                <a:spcPts val="0"/>
              </a:spcAft>
              <a:buNone/>
            </a:pPr>
            <a:r>
              <a:rPr lang="en" sz="1000" u="sng">
                <a:solidFill>
                  <a:schemeClr val="hlink"/>
                </a:solidFill>
                <a:hlinkClick r:id="rId16"/>
              </a:rPr>
              <a:t>https://drive.google.com/file/d/1bldNw-BJNZXyAUFwKBxrBgzCsz2JXP_v/view?usp=sharing</a:t>
            </a:r>
            <a:endParaRPr sz="1000"/>
          </a:p>
          <a:p>
            <a:pPr indent="0" lvl="0" marL="0" rtl="0" algn="l">
              <a:spcBef>
                <a:spcPts val="0"/>
              </a:spcBef>
              <a:spcAft>
                <a:spcPts val="0"/>
              </a:spcAft>
              <a:buNone/>
            </a:pPr>
            <a:r>
              <a:rPr lang="en" sz="1000" u="sng">
                <a:solidFill>
                  <a:schemeClr val="hlink"/>
                </a:solidFill>
                <a:hlinkClick r:id="rId17"/>
              </a:rPr>
              <a:t>https://drive.google.com/file/d/1ZlhM2OgUML10EWkEtiwBYu_Gi9b_Briy/view?usp=sharing</a:t>
            </a:r>
            <a:endParaRPr sz="1000"/>
          </a:p>
          <a:p>
            <a:pPr indent="0" lvl="0" marL="0" rtl="0" algn="l">
              <a:spcBef>
                <a:spcPts val="0"/>
              </a:spcBef>
              <a:spcAft>
                <a:spcPts val="0"/>
              </a:spcAft>
              <a:buNone/>
            </a:pPr>
            <a:r>
              <a:rPr lang="en" sz="1000" u="sng">
                <a:solidFill>
                  <a:schemeClr val="hlink"/>
                </a:solidFill>
                <a:hlinkClick r:id="rId18"/>
              </a:rPr>
              <a:t>https://drive.google.com/file/d/1nf7uhh6SGontOJ2vWAar0kXlFjdiG-MQ/view?usp=sharing</a:t>
            </a:r>
            <a:endParaRPr sz="1000"/>
          </a:p>
          <a:p>
            <a:pPr indent="0" lvl="0" marL="0" rtl="0" algn="l">
              <a:spcBef>
                <a:spcPts val="0"/>
              </a:spcBef>
              <a:spcAft>
                <a:spcPts val="0"/>
              </a:spcAft>
              <a:buNone/>
            </a:pPr>
            <a:r>
              <a:rPr lang="en" sz="1000" u="sng">
                <a:solidFill>
                  <a:schemeClr val="hlink"/>
                </a:solidFill>
                <a:hlinkClick r:id="rId19"/>
              </a:rPr>
              <a:t>https://drive.google.com/file/d/1mG1-uRzA_h1x6gb-Rd74e0XTV9Ew4DIO/view?usp=sharing</a:t>
            </a:r>
            <a:endParaRPr sz="1000"/>
          </a:p>
          <a:p>
            <a:pPr indent="0" lvl="0" marL="0" rtl="0" algn="l">
              <a:spcBef>
                <a:spcPts val="0"/>
              </a:spcBef>
              <a:spcAft>
                <a:spcPts val="0"/>
              </a:spcAft>
              <a:buNone/>
            </a:pPr>
            <a:r>
              <a:rPr lang="en" sz="1000" u="sng">
                <a:solidFill>
                  <a:schemeClr val="hlink"/>
                </a:solidFill>
                <a:hlinkClick r:id="rId20"/>
              </a:rPr>
              <a:t>https://drive.google.com/file/d/1ikeu3DlxZOjnqAHKmQ84KwApiDYJ3O8F/view?usp=sharing</a:t>
            </a:r>
            <a:endParaRPr sz="1000"/>
          </a:p>
          <a:p>
            <a:pPr indent="0" lvl="0" marL="0" rtl="0" algn="l">
              <a:spcBef>
                <a:spcPts val="0"/>
              </a:spcBef>
              <a:spcAft>
                <a:spcPts val="0"/>
              </a:spcAft>
              <a:buNone/>
            </a:pPr>
            <a:r>
              <a:rPr lang="en" sz="1000" u="sng">
                <a:solidFill>
                  <a:schemeClr val="hlink"/>
                </a:solidFill>
                <a:hlinkClick r:id="rId21"/>
              </a:rPr>
              <a:t>https://drive.google.com/file/d/1q-5aGRqRG6RRtHE7ZhwoBSH4WdyzqbVS/view?usp=sharing</a:t>
            </a:r>
            <a:endParaRPr sz="1000"/>
          </a:p>
          <a:p>
            <a:pPr indent="0" lvl="0" marL="0" rtl="0" algn="l">
              <a:spcBef>
                <a:spcPts val="0"/>
              </a:spcBef>
              <a:spcAft>
                <a:spcPts val="0"/>
              </a:spcAft>
              <a:buNone/>
            </a:pPr>
            <a:r>
              <a:rPr lang="en" sz="1000" u="sng">
                <a:solidFill>
                  <a:schemeClr val="hlink"/>
                </a:solidFill>
                <a:hlinkClick r:id="rId22"/>
              </a:rPr>
              <a:t>https://drive.google.com/file/d/1RJYNVjz9fHSi3v_e3rrOgjyEmvNuXf39/view?usp=sharing</a:t>
            </a:r>
            <a:endParaRPr sz="1000"/>
          </a:p>
          <a:p>
            <a:pPr indent="0" lvl="0" marL="0" rtl="0" algn="l">
              <a:spcBef>
                <a:spcPts val="0"/>
              </a:spcBef>
              <a:spcAft>
                <a:spcPts val="0"/>
              </a:spcAft>
              <a:buNone/>
            </a:pPr>
            <a:r>
              <a:rPr lang="en" sz="1000" u="sng">
                <a:solidFill>
                  <a:schemeClr val="hlink"/>
                </a:solidFill>
                <a:hlinkClick r:id="rId23"/>
              </a:rPr>
              <a:t>https://drive.google.com/file/d/1Sl1mJGZLN6Z0Qut2nIRxYvqmRmrDnAqR/view?usp=sharing</a:t>
            </a:r>
            <a:endParaRPr sz="1000"/>
          </a:p>
          <a:p>
            <a:pPr indent="0" lvl="0" marL="0" rtl="0" algn="l">
              <a:spcBef>
                <a:spcPts val="0"/>
              </a:spcBef>
              <a:spcAft>
                <a:spcPts val="0"/>
              </a:spcAft>
              <a:buNone/>
            </a:pPr>
            <a:r>
              <a:rPr lang="en" sz="1000" u="sng">
                <a:solidFill>
                  <a:schemeClr val="hlink"/>
                </a:solidFill>
                <a:hlinkClick r:id="rId24"/>
              </a:rPr>
              <a:t>https://drive.google.com/file/d/1iB7YFNCcCMs6QrhKig1MrJB6zphARYAA/view?usp=sharing</a:t>
            </a:r>
            <a:endParaRPr sz="1000"/>
          </a:p>
          <a:p>
            <a:pPr indent="0" lvl="0" marL="0" rtl="0" algn="l">
              <a:spcBef>
                <a:spcPts val="0"/>
              </a:spcBef>
              <a:spcAft>
                <a:spcPts val="0"/>
              </a:spcAft>
              <a:buNone/>
            </a:pPr>
            <a:r>
              <a:rPr lang="en" sz="1000" u="sng">
                <a:solidFill>
                  <a:schemeClr val="hlink"/>
                </a:solidFill>
                <a:hlinkClick r:id="rId25"/>
              </a:rPr>
              <a:t>https://drive.google.com/file/d/1gauCE4zdWihbK3xivo6fOzR_Cxp0CNSj/view?usp=sharing</a:t>
            </a:r>
            <a:endParaRPr sz="1000"/>
          </a:p>
          <a:p>
            <a:pPr indent="0" lvl="0" marL="0" rtl="0" algn="l">
              <a:spcBef>
                <a:spcPts val="0"/>
              </a:spcBef>
              <a:spcAft>
                <a:spcPts val="0"/>
              </a:spcAft>
              <a:buNone/>
            </a:pPr>
            <a:r>
              <a:rPr lang="en" sz="1000" u="sng">
                <a:solidFill>
                  <a:schemeClr val="hlink"/>
                </a:solidFill>
                <a:hlinkClick r:id="rId26"/>
              </a:rPr>
              <a:t>https://drive.google.com/file/d/1k8GrQICkTcbf_Nfnp9cqEmh_2ddtW_LA/view?usp=sharing</a:t>
            </a:r>
            <a:endParaRPr sz="1000"/>
          </a:p>
          <a:p>
            <a:pPr indent="0" lvl="0" marL="0" rtl="0" algn="l">
              <a:spcBef>
                <a:spcPts val="0"/>
              </a:spcBef>
              <a:spcAft>
                <a:spcPts val="0"/>
              </a:spcAft>
              <a:buNone/>
            </a:pPr>
            <a:r>
              <a:rPr lang="en" sz="1000" u="sng">
                <a:solidFill>
                  <a:schemeClr val="hlink"/>
                </a:solidFill>
                <a:hlinkClick r:id="rId27"/>
              </a:rPr>
              <a:t>https://drive.google.com/file/d/1V5a_i54ynW8uDyODk8Zf1FjlwVI9AVEk/view?usp=sharing</a:t>
            </a:r>
            <a:endParaRPr sz="1000"/>
          </a:p>
          <a:p>
            <a:pPr indent="0" lvl="0" marL="0" rtl="0" algn="l">
              <a:spcBef>
                <a:spcPts val="0"/>
              </a:spcBef>
              <a:spcAft>
                <a:spcPts val="0"/>
              </a:spcAft>
              <a:buNone/>
            </a:pPr>
            <a:r>
              <a:rPr lang="en" sz="1000" u="sng">
                <a:solidFill>
                  <a:schemeClr val="hlink"/>
                </a:solidFill>
                <a:hlinkClick r:id="rId28"/>
              </a:rPr>
              <a:t>https://drive.google.com/file/d/1uWJEj5vEP5LWCye8rEOR7rAb7Tl5VVpE/view?usp=sharing</a:t>
            </a:r>
            <a:endParaRPr sz="1000"/>
          </a:p>
          <a:p>
            <a:pPr indent="0" lvl="0" marL="0" rtl="0" algn="l">
              <a:spcBef>
                <a:spcPts val="0"/>
              </a:spcBef>
              <a:spcAft>
                <a:spcPts val="0"/>
              </a:spcAft>
              <a:buNone/>
            </a:pPr>
            <a:r>
              <a:rPr lang="en" sz="1000" u="sng">
                <a:solidFill>
                  <a:schemeClr val="hlink"/>
                </a:solidFill>
                <a:hlinkClick r:id="rId29"/>
              </a:rPr>
              <a:t>https://drive.google.com/file/d/1KAa99Jh-9e_4vu1iF-rI_ZyuMp2XCZzB/view?usp=sharing</a:t>
            </a:r>
            <a:endParaRPr sz="1000"/>
          </a:p>
          <a:p>
            <a:pPr indent="0" lvl="0" marL="0" rtl="0" algn="l">
              <a:spcBef>
                <a:spcPts val="0"/>
              </a:spcBef>
              <a:spcAft>
                <a:spcPts val="0"/>
              </a:spcAft>
              <a:buNone/>
            </a:pPr>
            <a:r>
              <a:rPr lang="en" sz="1000" u="sng">
                <a:solidFill>
                  <a:schemeClr val="hlink"/>
                </a:solidFill>
                <a:hlinkClick r:id="rId30"/>
              </a:rPr>
              <a:t>https://docs.google.com/document/d/154aVQvdKJ0BlzRDFVjNBT85NqV2WIEJoXSHmLZQR70Q/edit?usp=sharing</a:t>
            </a:r>
            <a:endParaRPr sz="1000"/>
          </a:p>
          <a:p>
            <a:pPr indent="0" lvl="0" marL="0" rtl="0" algn="l">
              <a:spcBef>
                <a:spcPts val="0"/>
              </a:spcBef>
              <a:spcAft>
                <a:spcPts val="0"/>
              </a:spcAft>
              <a:buNone/>
            </a:pPr>
            <a:r>
              <a:rPr lang="en" sz="1000" u="sng">
                <a:solidFill>
                  <a:schemeClr val="hlink"/>
                </a:solidFill>
                <a:hlinkClick r:id="rId31"/>
              </a:rPr>
              <a:t>https://docs.google.com/document/d/154aVQvdKJ0BlzRDFVjNBT85NqV2WIEJoXSHmLZQR70Q/pub</a:t>
            </a:r>
            <a:endParaRPr sz="1000"/>
          </a:p>
          <a:p>
            <a:pPr indent="0" lvl="0" marL="0" rtl="0" algn="l">
              <a:spcBef>
                <a:spcPts val="0"/>
              </a:spcBef>
              <a:spcAft>
                <a:spcPts val="0"/>
              </a:spcAft>
              <a:buNone/>
            </a:pPr>
            <a:r>
              <a:rPr lang="en" sz="1000" u="sng">
                <a:solidFill>
                  <a:schemeClr val="hlink"/>
                </a:solidFill>
                <a:hlinkClick r:id="rId32"/>
              </a:rPr>
              <a:t>https://docs.google.com/document/d/154aVQvdKJ0BlzRDFVjNBT85NqV2WIEJoXSHmLZQR70Q/view</a:t>
            </a:r>
            <a:endParaRPr sz="1000"/>
          </a:p>
          <a:p>
            <a:pPr indent="0" lvl="0" marL="0" rtl="0" algn="l">
              <a:spcBef>
                <a:spcPts val="0"/>
              </a:spcBef>
              <a:spcAft>
                <a:spcPts val="0"/>
              </a:spcAft>
              <a:buNone/>
            </a:pPr>
            <a:r>
              <a:rPr lang="en" sz="1000" u="sng">
                <a:solidFill>
                  <a:schemeClr val="hlink"/>
                </a:solidFill>
                <a:hlinkClick r:id="rId33"/>
              </a:rPr>
              <a:t>https://docs.google.com/presentation/d/1eKmYELL9W5YcN9tOhffbDZkQqeHVja3Zkb9vmtPAE40/edit?usp=sharing</a:t>
            </a:r>
            <a:endParaRPr sz="1000"/>
          </a:p>
          <a:p>
            <a:pPr indent="0" lvl="0" marL="0" rtl="0" algn="l">
              <a:spcBef>
                <a:spcPts val="0"/>
              </a:spcBef>
              <a:spcAft>
                <a:spcPts val="0"/>
              </a:spcAft>
              <a:buNone/>
            </a:pPr>
            <a:r>
              <a:rPr lang="en" sz="1000" u="sng">
                <a:solidFill>
                  <a:schemeClr val="hlink"/>
                </a:solidFill>
                <a:hlinkClick r:id="rId34"/>
              </a:rPr>
              <a:t>https://docs.google.com/presentation/d/1eKmYELL9W5YcN9tOhffbDZkQqeHVja3Zkb9vmtPAE40/pub</a:t>
            </a:r>
            <a:endParaRPr sz="1000"/>
          </a:p>
          <a:p>
            <a:pPr indent="0" lvl="0" marL="0" rtl="0" algn="l">
              <a:spcBef>
                <a:spcPts val="0"/>
              </a:spcBef>
              <a:spcAft>
                <a:spcPts val="0"/>
              </a:spcAft>
              <a:buNone/>
            </a:pPr>
            <a:r>
              <a:rPr lang="en" sz="1000" u="sng">
                <a:solidFill>
                  <a:schemeClr val="hlink"/>
                </a:solidFill>
                <a:hlinkClick r:id="rId35"/>
              </a:rPr>
              <a:t>https://docs.google.com/presentation/d/1eKmYELL9W5YcN9tOhffbDZkQqeHVja3Zkb9vmtPAE40/view</a:t>
            </a:r>
            <a:endParaRPr sz="1000"/>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369116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369116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Tustin,Vogue Photobooth LED Enclosure rental Laguna Niguel    ,Vogue Photobooth LED Enclosure rental Villa Park,Vogue Photobooth LED Enclosure rental Laguna Woods    ,Vogue Photobooth LED Enclosure rental Westminster,Vogue Photobooth LED Enclosure rental La Habra    ,Vogue Photobooth LED Enclosure rental Yorba Linda,Vogue Photobooth LED Enclosure rental Agoura Hills,Vogue Photobooth LED Enclosure rental Alhambra,Vogue Photobooth LED Enclosure rental Arcadia,Vogue Photobooth LED Enclosure rental Artesia,Vogue Photobooth LED Enclosure rental Azusa,Vogue Photobooth LED Enclosure rental Baldwin Park,Vogue Photobooth LED Enclosure rental Bell Gardens,Vogue Photobooth LED Enclosure rental Bellflower,Vogue Photobooth LED Enclosure rental Beverly Hills,Vogue Photobooth LED Enclosure rental Bradbury,Vogue Photobooth LED Enclosure rental Burbank,Vogue Photobooth LED Enclosure rental Calabasas,Vogue Photobooth LED Enclosure rental Carson,Vogue Photobooth LED Enclosure rental Cerritos,Vogue Photobooth LED Enclosure rental Claremont,Vogue Photobooth LED Enclosure rental Commerce,Vogue Photobooth LED Enclosure rental Compton,Vogue Photobooth LED Enclosure rental Covina,Vogue Photobooth LED Enclosure rental Cudahy,Vogue Photobooth LED Enclosure rental Culver City,Vogue Photobooth LED Enclosure rental Diamond Bar</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SLIDES_API369116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SLIDES_API369116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Rentals of Orange County10201 Valley View St, Cypress, CA 90630(562) 303-9926</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SLIDES_API369116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SLIDES_API369116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Rentals of Orange County10201 Valley View St, Cypress, CA 90630(562) 303-9926</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369116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369116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SLIDES_API369116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SLIDES_API369116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Tustin,Vogue Photobooth LED Enclosure rental Laguna Niguel    ,Vogue Photobooth LED Enclosure rental Villa Park,Vogue Photobooth LED Enclosure rental Laguna Woods    ,Vogue Photobooth LED Enclosure rental Westminster,Vogue Photobooth LED Enclosure rental La Habra    ,Vogue Photobooth LED Enclosure rental Yorba Linda,Vogue Photobooth LED Enclosure rental Agoura Hills,Vogue Photobooth LED Enclosure rental Alhambra,Vogue Photobooth LED Enclosure rental Arcadia,Vogue Photobooth LED Enclosure rental Artesia,Vogue Photobooth LED Enclosure rental Azusa,Vogue Photobooth LED Enclosure rental Baldwin Park,Vogue Photobooth LED Enclosure rental Bell Gardens,Vogue Photobooth LED Enclosure rental Bellflower,Vogue Photobooth LED Enclosure rental Beverly Hills,Vogue Photobooth LED Enclosure rental Bradbury,Vogue Photobooth LED Enclosure rental Burbank,Vogue Photobooth LED Enclosure rental Calabasas,Vogue Photobooth LED Enclosure rental Carson,Vogue Photobooth LED Enclosure rental Cerritos,Vogue Photobooth LED Enclosure rental Claremont,Vogue Photobooth LED Enclosure rental Commerce,Vogue Photobooth LED Enclosure rental Compton,Vogue Photobooth LED Enclosure rental Covina,Vogue Photobooth LED Enclosure rental Cudahy,Vogue Photobooth LED Enclosure rental Culver City,Vogue Photobooth LED Enclosure rental Diamond Bar</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SLIDES_API369116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SLIDES_API369116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https://drive.google.com/file/d/1quV6ta-nWnjGQl-Rkt2Q4-TcyglrJ1_b/view?usp=sharing</a:t>
            </a:r>
            <a:endParaRPr sz="1000"/>
          </a:p>
          <a:p>
            <a:pPr indent="0" lvl="0" marL="0" rtl="0" algn="l">
              <a:spcBef>
                <a:spcPts val="0"/>
              </a:spcBef>
              <a:spcAft>
                <a:spcPts val="0"/>
              </a:spcAft>
              <a:buNone/>
            </a:pPr>
            <a:r>
              <a:rPr lang="en" sz="1000" u="sng">
                <a:solidFill>
                  <a:schemeClr val="hlink"/>
                </a:solidFill>
                <a:hlinkClick r:id="rId3"/>
              </a:rPr>
              <a:t>https://drive.google.com/file/d/1pz-gyUM1zQ7Pvewlrt3iNn0bezmBkIjB/view?usp=sharing</a:t>
            </a:r>
            <a:endParaRPr sz="1000"/>
          </a:p>
          <a:p>
            <a:pPr indent="0" lvl="0" marL="0" rtl="0" algn="l">
              <a:spcBef>
                <a:spcPts val="0"/>
              </a:spcBef>
              <a:spcAft>
                <a:spcPts val="0"/>
              </a:spcAft>
              <a:buNone/>
            </a:pPr>
            <a:r>
              <a:rPr lang="en" sz="1000" u="sng">
                <a:solidFill>
                  <a:schemeClr val="hlink"/>
                </a:solidFill>
                <a:hlinkClick r:id="rId4"/>
              </a:rPr>
              <a:t>https://drive.google.com/file/d/1h3FIVbKw8RXyo_ThjStYO6XT1dL4CoJL/view?usp=sharing</a:t>
            </a:r>
            <a:endParaRPr sz="1000"/>
          </a:p>
          <a:p>
            <a:pPr indent="0" lvl="0" marL="0" rtl="0" algn="l">
              <a:spcBef>
                <a:spcPts val="0"/>
              </a:spcBef>
              <a:spcAft>
                <a:spcPts val="0"/>
              </a:spcAft>
              <a:buNone/>
            </a:pPr>
            <a:r>
              <a:rPr lang="en" sz="1000" u="sng">
                <a:solidFill>
                  <a:schemeClr val="hlink"/>
                </a:solidFill>
                <a:hlinkClick r:id="rId5"/>
              </a:rPr>
              <a:t>https://drive.google.com/file/d/1eZcmH6GuY6ON0gz10gKmv72MyWT1rP8G/view?usp=sharing</a:t>
            </a:r>
            <a:endParaRPr sz="1000"/>
          </a:p>
          <a:p>
            <a:pPr indent="0" lvl="0" marL="0" rtl="0" algn="l">
              <a:spcBef>
                <a:spcPts val="0"/>
              </a:spcBef>
              <a:spcAft>
                <a:spcPts val="0"/>
              </a:spcAft>
              <a:buNone/>
            </a:pPr>
            <a:r>
              <a:rPr lang="en" sz="1000" u="sng">
                <a:solidFill>
                  <a:schemeClr val="hlink"/>
                </a:solidFill>
                <a:hlinkClick r:id="rId6"/>
              </a:rPr>
              <a:t>https://drive.google.com/file/d/1qEDxEMHRLtXUYBsjb__sx0B8F_1yoVkJ/view?usp=sharing</a:t>
            </a:r>
            <a:endParaRPr sz="1000"/>
          </a:p>
          <a:p>
            <a:pPr indent="0" lvl="0" marL="0" rtl="0" algn="l">
              <a:spcBef>
                <a:spcPts val="0"/>
              </a:spcBef>
              <a:spcAft>
                <a:spcPts val="0"/>
              </a:spcAft>
              <a:buNone/>
            </a:pPr>
            <a:r>
              <a:rPr lang="en" sz="1000" u="sng">
                <a:solidFill>
                  <a:schemeClr val="hlink"/>
                </a:solidFill>
                <a:hlinkClick r:id="rId7"/>
              </a:rPr>
              <a:t>https://drive.google.com/file/d/1N2zM0gx_olDKjbUGwlr6fBNWtfvjDY9p/view?usp=sharing</a:t>
            </a:r>
            <a:endParaRPr sz="1000"/>
          </a:p>
          <a:p>
            <a:pPr indent="0" lvl="0" marL="0" rtl="0" algn="l">
              <a:spcBef>
                <a:spcPts val="0"/>
              </a:spcBef>
              <a:spcAft>
                <a:spcPts val="0"/>
              </a:spcAft>
              <a:buNone/>
            </a:pPr>
            <a:r>
              <a:rPr lang="en" sz="1000" u="sng">
                <a:solidFill>
                  <a:schemeClr val="hlink"/>
                </a:solidFill>
                <a:hlinkClick r:id="rId8"/>
              </a:rPr>
              <a:t>https://drive.google.com/file/d/14vx3hsvzZxjXYhKTAcRIor-o2hu6diGP/view?usp=sharing</a:t>
            </a:r>
            <a:endParaRPr sz="1000"/>
          </a:p>
          <a:p>
            <a:pPr indent="0" lvl="0" marL="0" rtl="0" algn="l">
              <a:spcBef>
                <a:spcPts val="0"/>
              </a:spcBef>
              <a:spcAft>
                <a:spcPts val="0"/>
              </a:spcAft>
              <a:buNone/>
            </a:pPr>
            <a:r>
              <a:rPr lang="en" sz="1000" u="sng">
                <a:solidFill>
                  <a:schemeClr val="hlink"/>
                </a:solidFill>
                <a:hlinkClick r:id="rId9"/>
              </a:rPr>
              <a:t>https://drive.google.com/file/d/1htJdU5W34APRZqTuqXZAjvnWHizD2GUL/view?usp=sharing</a:t>
            </a:r>
            <a:endParaRPr sz="1000"/>
          </a:p>
          <a:p>
            <a:pPr indent="0" lvl="0" marL="0" rtl="0" algn="l">
              <a:spcBef>
                <a:spcPts val="0"/>
              </a:spcBef>
              <a:spcAft>
                <a:spcPts val="0"/>
              </a:spcAft>
              <a:buNone/>
            </a:pPr>
            <a:r>
              <a:rPr lang="en" sz="1000" u="sng">
                <a:solidFill>
                  <a:schemeClr val="hlink"/>
                </a:solidFill>
                <a:hlinkClick r:id="rId10"/>
              </a:rPr>
              <a:t>https://drive.google.com/file/d/1e7LpAh_HE75ENohN3M1S42k1l6VG_69F/view?usp=sharing</a:t>
            </a:r>
            <a:endParaRPr sz="1000"/>
          </a:p>
          <a:p>
            <a:pPr indent="0" lvl="0" marL="0" rtl="0" algn="l">
              <a:spcBef>
                <a:spcPts val="0"/>
              </a:spcBef>
              <a:spcAft>
                <a:spcPts val="0"/>
              </a:spcAft>
              <a:buNone/>
            </a:pPr>
            <a:r>
              <a:rPr lang="en" sz="1000" u="sng">
                <a:solidFill>
                  <a:schemeClr val="hlink"/>
                </a:solidFill>
                <a:hlinkClick r:id="rId11"/>
              </a:rPr>
              <a:t>https://drive.google.com/file/d/1fqvm2dI06Q4BugSoMsi3mGzQdOBvp4MT/view?usp=sharing</a:t>
            </a:r>
            <a:endParaRPr sz="1000"/>
          </a:p>
          <a:p>
            <a:pPr indent="0" lvl="0" marL="0" rtl="0" algn="l">
              <a:spcBef>
                <a:spcPts val="0"/>
              </a:spcBef>
              <a:spcAft>
                <a:spcPts val="0"/>
              </a:spcAft>
              <a:buNone/>
            </a:pPr>
            <a:r>
              <a:rPr lang="en" sz="1000" u="sng">
                <a:solidFill>
                  <a:schemeClr val="hlink"/>
                </a:solidFill>
                <a:hlinkClick r:id="rId12"/>
              </a:rPr>
              <a:t>https://drive.google.com/file/d/1tAEXa1MbBNLE2GOWZuP6aaeS6Me9l2po/view?usp=sharing</a:t>
            </a:r>
            <a:endParaRPr sz="1000"/>
          </a:p>
          <a:p>
            <a:pPr indent="0" lvl="0" marL="0" rtl="0" algn="l">
              <a:spcBef>
                <a:spcPts val="0"/>
              </a:spcBef>
              <a:spcAft>
                <a:spcPts val="0"/>
              </a:spcAft>
              <a:buNone/>
            </a:pPr>
            <a:r>
              <a:rPr lang="en" sz="1000" u="sng">
                <a:solidFill>
                  <a:schemeClr val="hlink"/>
                </a:solidFill>
                <a:hlinkClick r:id="rId13"/>
              </a:rPr>
              <a:t>https://drive.google.com/file/d/1AEX2DFXBDcOfmtqmPh8W-CLIpGzXcfAq/view?usp=sharing</a:t>
            </a:r>
            <a:endParaRPr sz="1000"/>
          </a:p>
          <a:p>
            <a:pPr indent="0" lvl="0" marL="0" rtl="0" algn="l">
              <a:spcBef>
                <a:spcPts val="0"/>
              </a:spcBef>
              <a:spcAft>
                <a:spcPts val="0"/>
              </a:spcAft>
              <a:buNone/>
            </a:pPr>
            <a:r>
              <a:rPr lang="en" sz="1000" u="sng">
                <a:solidFill>
                  <a:schemeClr val="hlink"/>
                </a:solidFill>
                <a:hlinkClick r:id="rId14"/>
              </a:rPr>
              <a:t>https://drive.google.com/file/d/14QYIi5_w15TiSEDnv8LqxBcRsNmTWilu/view?usp=sharing</a:t>
            </a:r>
            <a:endParaRPr sz="1000"/>
          </a:p>
          <a:p>
            <a:pPr indent="0" lvl="0" marL="0" rtl="0" algn="l">
              <a:spcBef>
                <a:spcPts val="0"/>
              </a:spcBef>
              <a:spcAft>
                <a:spcPts val="0"/>
              </a:spcAft>
              <a:buNone/>
            </a:pPr>
            <a:r>
              <a:rPr lang="en" sz="1000" u="sng">
                <a:solidFill>
                  <a:schemeClr val="hlink"/>
                </a:solidFill>
                <a:hlinkClick r:id="rId15"/>
              </a:rPr>
              <a:t>https://drive.google.com/file/d/1waCoDjdKcVmjEzmjp8iE-W7ZqljyHmjR/view?usp=sharing</a:t>
            </a:r>
            <a:endParaRPr sz="1000"/>
          </a:p>
          <a:p>
            <a:pPr indent="0" lvl="0" marL="0" rtl="0" algn="l">
              <a:spcBef>
                <a:spcPts val="0"/>
              </a:spcBef>
              <a:spcAft>
                <a:spcPts val="0"/>
              </a:spcAft>
              <a:buNone/>
            </a:pPr>
            <a:r>
              <a:rPr lang="en" sz="1000" u="sng">
                <a:solidFill>
                  <a:schemeClr val="hlink"/>
                </a:solidFill>
                <a:hlinkClick r:id="rId16"/>
              </a:rPr>
              <a:t>https://drive.google.com/file/d/1bldNw-BJNZXyAUFwKBxrBgzCsz2JXP_v/view?usp=sharing</a:t>
            </a:r>
            <a:endParaRPr sz="1000"/>
          </a:p>
          <a:p>
            <a:pPr indent="0" lvl="0" marL="0" rtl="0" algn="l">
              <a:spcBef>
                <a:spcPts val="0"/>
              </a:spcBef>
              <a:spcAft>
                <a:spcPts val="0"/>
              </a:spcAft>
              <a:buNone/>
            </a:pPr>
            <a:r>
              <a:rPr lang="en" sz="1000" u="sng">
                <a:solidFill>
                  <a:schemeClr val="hlink"/>
                </a:solidFill>
                <a:hlinkClick r:id="rId17"/>
              </a:rPr>
              <a:t>https://drive.google.com/file/d/1ZlhM2OgUML10EWkEtiwBYu_Gi9b_Briy/view?usp=sharing</a:t>
            </a:r>
            <a:endParaRPr sz="1000"/>
          </a:p>
          <a:p>
            <a:pPr indent="0" lvl="0" marL="0" rtl="0" algn="l">
              <a:spcBef>
                <a:spcPts val="0"/>
              </a:spcBef>
              <a:spcAft>
                <a:spcPts val="0"/>
              </a:spcAft>
              <a:buNone/>
            </a:pPr>
            <a:r>
              <a:rPr lang="en" sz="1000" u="sng">
                <a:solidFill>
                  <a:schemeClr val="hlink"/>
                </a:solidFill>
                <a:hlinkClick r:id="rId18"/>
              </a:rPr>
              <a:t>https://drive.google.com/file/d/1nf7uhh6SGontOJ2vWAar0kXlFjdiG-MQ/view?usp=sharing</a:t>
            </a:r>
            <a:endParaRPr sz="1000"/>
          </a:p>
          <a:p>
            <a:pPr indent="0" lvl="0" marL="0" rtl="0" algn="l">
              <a:spcBef>
                <a:spcPts val="0"/>
              </a:spcBef>
              <a:spcAft>
                <a:spcPts val="0"/>
              </a:spcAft>
              <a:buNone/>
            </a:pPr>
            <a:r>
              <a:rPr lang="en" sz="1000" u="sng">
                <a:solidFill>
                  <a:schemeClr val="hlink"/>
                </a:solidFill>
                <a:hlinkClick r:id="rId19"/>
              </a:rPr>
              <a:t>https://drive.google.com/file/d/1mG1-uRzA_h1x6gb-Rd74e0XTV9Ew4DIO/view?usp=sharing</a:t>
            </a:r>
            <a:endParaRPr sz="1000"/>
          </a:p>
          <a:p>
            <a:pPr indent="0" lvl="0" marL="0" rtl="0" algn="l">
              <a:spcBef>
                <a:spcPts val="0"/>
              </a:spcBef>
              <a:spcAft>
                <a:spcPts val="0"/>
              </a:spcAft>
              <a:buNone/>
            </a:pPr>
            <a:r>
              <a:rPr lang="en" sz="1000" u="sng">
                <a:solidFill>
                  <a:schemeClr val="hlink"/>
                </a:solidFill>
                <a:hlinkClick r:id="rId20"/>
              </a:rPr>
              <a:t>https://drive.google.com/file/d/1ikeu3DlxZOjnqAHKmQ84KwApiDYJ3O8F/view?usp=sharing</a:t>
            </a:r>
            <a:endParaRPr sz="1000"/>
          </a:p>
          <a:p>
            <a:pPr indent="0" lvl="0" marL="0" rtl="0" algn="l">
              <a:spcBef>
                <a:spcPts val="0"/>
              </a:spcBef>
              <a:spcAft>
                <a:spcPts val="0"/>
              </a:spcAft>
              <a:buNone/>
            </a:pPr>
            <a:r>
              <a:rPr lang="en" sz="1000" u="sng">
                <a:solidFill>
                  <a:schemeClr val="hlink"/>
                </a:solidFill>
                <a:hlinkClick r:id="rId21"/>
              </a:rPr>
              <a:t>https://drive.google.com/file/d/1q-5aGRqRG6RRtHE7ZhwoBSH4WdyzqbVS/view?usp=sharing</a:t>
            </a:r>
            <a:endParaRPr sz="1000"/>
          </a:p>
          <a:p>
            <a:pPr indent="0" lvl="0" marL="0" rtl="0" algn="l">
              <a:spcBef>
                <a:spcPts val="0"/>
              </a:spcBef>
              <a:spcAft>
                <a:spcPts val="0"/>
              </a:spcAft>
              <a:buNone/>
            </a:pPr>
            <a:r>
              <a:rPr lang="en" sz="1000" u="sng">
                <a:solidFill>
                  <a:schemeClr val="hlink"/>
                </a:solidFill>
                <a:hlinkClick r:id="rId22"/>
              </a:rPr>
              <a:t>https://drive.google.com/file/d/1RJYNVjz9fHSi3v_e3rrOgjyEmvNuXf39/view?usp=sharing</a:t>
            </a:r>
            <a:endParaRPr sz="1000"/>
          </a:p>
          <a:p>
            <a:pPr indent="0" lvl="0" marL="0" rtl="0" algn="l">
              <a:spcBef>
                <a:spcPts val="0"/>
              </a:spcBef>
              <a:spcAft>
                <a:spcPts val="0"/>
              </a:spcAft>
              <a:buNone/>
            </a:pPr>
            <a:r>
              <a:rPr lang="en" sz="1000" u="sng">
                <a:solidFill>
                  <a:schemeClr val="hlink"/>
                </a:solidFill>
                <a:hlinkClick r:id="rId23"/>
              </a:rPr>
              <a:t>https://drive.google.com/file/d/1Sl1mJGZLN6Z0Qut2nIRxYvqmRmrDnAqR/view?usp=sharing</a:t>
            </a:r>
            <a:endParaRPr sz="1000"/>
          </a:p>
          <a:p>
            <a:pPr indent="0" lvl="0" marL="0" rtl="0" algn="l">
              <a:spcBef>
                <a:spcPts val="0"/>
              </a:spcBef>
              <a:spcAft>
                <a:spcPts val="0"/>
              </a:spcAft>
              <a:buNone/>
            </a:pPr>
            <a:r>
              <a:rPr lang="en" sz="1000" u="sng">
                <a:solidFill>
                  <a:schemeClr val="hlink"/>
                </a:solidFill>
                <a:hlinkClick r:id="rId24"/>
              </a:rPr>
              <a:t>https://drive.google.com/file/d/1iB7YFNCcCMs6QrhKig1MrJB6zphARYAA/view?usp=sharing</a:t>
            </a:r>
            <a:endParaRPr sz="1000"/>
          </a:p>
          <a:p>
            <a:pPr indent="0" lvl="0" marL="0" rtl="0" algn="l">
              <a:spcBef>
                <a:spcPts val="0"/>
              </a:spcBef>
              <a:spcAft>
                <a:spcPts val="0"/>
              </a:spcAft>
              <a:buNone/>
            </a:pPr>
            <a:r>
              <a:rPr lang="en" sz="1000" u="sng">
                <a:solidFill>
                  <a:schemeClr val="hlink"/>
                </a:solidFill>
                <a:hlinkClick r:id="rId25"/>
              </a:rPr>
              <a:t>https://drive.google.com/file/d/1gauCE4zdWihbK3xivo6fOzR_Cxp0CNSj/view?usp=sharing</a:t>
            </a:r>
            <a:endParaRPr sz="1000"/>
          </a:p>
          <a:p>
            <a:pPr indent="0" lvl="0" marL="0" rtl="0" algn="l">
              <a:spcBef>
                <a:spcPts val="0"/>
              </a:spcBef>
              <a:spcAft>
                <a:spcPts val="0"/>
              </a:spcAft>
              <a:buNone/>
            </a:pPr>
            <a:r>
              <a:rPr lang="en" sz="1000" u="sng">
                <a:solidFill>
                  <a:schemeClr val="hlink"/>
                </a:solidFill>
                <a:hlinkClick r:id="rId26"/>
              </a:rPr>
              <a:t>https://drive.google.com/file/d/1k8GrQICkTcbf_Nfnp9cqEmh_2ddtW_LA/view?usp=sharing</a:t>
            </a:r>
            <a:endParaRPr sz="1000"/>
          </a:p>
          <a:p>
            <a:pPr indent="0" lvl="0" marL="0" rtl="0" algn="l">
              <a:spcBef>
                <a:spcPts val="0"/>
              </a:spcBef>
              <a:spcAft>
                <a:spcPts val="0"/>
              </a:spcAft>
              <a:buNone/>
            </a:pPr>
            <a:r>
              <a:rPr lang="en" sz="1000" u="sng">
                <a:solidFill>
                  <a:schemeClr val="hlink"/>
                </a:solidFill>
                <a:hlinkClick r:id="rId27"/>
              </a:rPr>
              <a:t>https://drive.google.com/file/d/1V5a_i54ynW8uDyODk8Zf1FjlwVI9AVEk/view?usp=sharing</a:t>
            </a:r>
            <a:endParaRPr sz="1000"/>
          </a:p>
          <a:p>
            <a:pPr indent="0" lvl="0" marL="0" rtl="0" algn="l">
              <a:spcBef>
                <a:spcPts val="0"/>
              </a:spcBef>
              <a:spcAft>
                <a:spcPts val="0"/>
              </a:spcAft>
              <a:buNone/>
            </a:pPr>
            <a:r>
              <a:rPr lang="en" sz="1000" u="sng">
                <a:solidFill>
                  <a:schemeClr val="hlink"/>
                </a:solidFill>
                <a:hlinkClick r:id="rId28"/>
              </a:rPr>
              <a:t>https://drive.google.com/file/d/1uWJEj5vEP5LWCye8rEOR7rAb7Tl5VVpE/view?usp=sharing</a:t>
            </a:r>
            <a:endParaRPr sz="1000"/>
          </a:p>
          <a:p>
            <a:pPr indent="0" lvl="0" marL="0" rtl="0" algn="l">
              <a:spcBef>
                <a:spcPts val="0"/>
              </a:spcBef>
              <a:spcAft>
                <a:spcPts val="0"/>
              </a:spcAft>
              <a:buNone/>
            </a:pPr>
            <a:r>
              <a:rPr lang="en" sz="1000" u="sng">
                <a:solidFill>
                  <a:schemeClr val="hlink"/>
                </a:solidFill>
                <a:hlinkClick r:id="rId29"/>
              </a:rPr>
              <a:t>https://drive.google.com/file/d/1KAa99Jh-9e_4vu1iF-rI_ZyuMp2XCZzB/view?usp=sharing</a:t>
            </a:r>
            <a:endParaRPr sz="1000"/>
          </a:p>
          <a:p>
            <a:pPr indent="0" lvl="0" marL="0" rtl="0" algn="l">
              <a:spcBef>
                <a:spcPts val="0"/>
              </a:spcBef>
              <a:spcAft>
                <a:spcPts val="0"/>
              </a:spcAft>
              <a:buNone/>
            </a:pPr>
            <a:r>
              <a:rPr lang="en" sz="1000" u="sng">
                <a:solidFill>
                  <a:schemeClr val="hlink"/>
                </a:solidFill>
                <a:hlinkClick r:id="rId30"/>
              </a:rPr>
              <a:t>https://docs.google.com/document/d/154aVQvdKJ0BlzRDFVjNBT85NqV2WIEJoXSHmLZQR70Q/edit?usp=sharing</a:t>
            </a:r>
            <a:endParaRPr sz="1000"/>
          </a:p>
          <a:p>
            <a:pPr indent="0" lvl="0" marL="0" rtl="0" algn="l">
              <a:spcBef>
                <a:spcPts val="0"/>
              </a:spcBef>
              <a:spcAft>
                <a:spcPts val="0"/>
              </a:spcAft>
              <a:buNone/>
            </a:pPr>
            <a:r>
              <a:rPr lang="en" sz="1000" u="sng">
                <a:solidFill>
                  <a:schemeClr val="hlink"/>
                </a:solidFill>
                <a:hlinkClick r:id="rId31"/>
              </a:rPr>
              <a:t>https://docs.google.com/document/d/154aVQvdKJ0BlzRDFVjNBT85NqV2WIEJoXSHmLZQR70Q/pub</a:t>
            </a:r>
            <a:endParaRPr sz="1000"/>
          </a:p>
          <a:p>
            <a:pPr indent="0" lvl="0" marL="0" rtl="0" algn="l">
              <a:spcBef>
                <a:spcPts val="0"/>
              </a:spcBef>
              <a:spcAft>
                <a:spcPts val="0"/>
              </a:spcAft>
              <a:buNone/>
            </a:pPr>
            <a:r>
              <a:rPr lang="en" sz="1000" u="sng">
                <a:solidFill>
                  <a:schemeClr val="hlink"/>
                </a:solidFill>
                <a:hlinkClick r:id="rId32"/>
              </a:rPr>
              <a:t>https://docs.google.com/document/d/154aVQvdKJ0BlzRDFVjNBT85NqV2WIEJoXSHmLZQR70Q/view</a:t>
            </a:r>
            <a:endParaRPr sz="1000"/>
          </a:p>
          <a:p>
            <a:pPr indent="0" lvl="0" marL="0" rtl="0" algn="l">
              <a:spcBef>
                <a:spcPts val="0"/>
              </a:spcBef>
              <a:spcAft>
                <a:spcPts val="0"/>
              </a:spcAft>
              <a:buNone/>
            </a:pPr>
            <a:r>
              <a:rPr lang="en" sz="1000" u="sng">
                <a:solidFill>
                  <a:schemeClr val="hlink"/>
                </a:solidFill>
                <a:hlinkClick r:id="rId33"/>
              </a:rPr>
              <a:t>https://docs.google.com/presentation/d/1eKmYELL9W5YcN9tOhffbDZkQqeHVja3Zkb9vmtPAE40/edit?usp=sharing</a:t>
            </a:r>
            <a:endParaRPr sz="1000"/>
          </a:p>
          <a:p>
            <a:pPr indent="0" lvl="0" marL="0" rtl="0" algn="l">
              <a:spcBef>
                <a:spcPts val="0"/>
              </a:spcBef>
              <a:spcAft>
                <a:spcPts val="0"/>
              </a:spcAft>
              <a:buNone/>
            </a:pPr>
            <a:r>
              <a:rPr lang="en" sz="1000" u="sng">
                <a:solidFill>
                  <a:schemeClr val="hlink"/>
                </a:solidFill>
                <a:hlinkClick r:id="rId34"/>
              </a:rPr>
              <a:t>https://docs.google.com/presentation/d/1eKmYELL9W5YcN9tOhffbDZkQqeHVja3Zkb9vmtPAE40/pub</a:t>
            </a:r>
            <a:endParaRPr sz="1000"/>
          </a:p>
          <a:p>
            <a:pPr indent="0" lvl="0" marL="0" rtl="0" algn="l">
              <a:spcBef>
                <a:spcPts val="0"/>
              </a:spcBef>
              <a:spcAft>
                <a:spcPts val="0"/>
              </a:spcAft>
              <a:buNone/>
            </a:pPr>
            <a:r>
              <a:rPr lang="en" sz="1000" u="sng">
                <a:solidFill>
                  <a:schemeClr val="hlink"/>
                </a:solidFill>
                <a:hlinkClick r:id="rId35"/>
              </a:rPr>
              <a:t>https://docs.google.com/presentation/d/1eKmYELL9W5YcN9tOhffbDZkQqeHVja3Zkb9vmtPAE40/view</a:t>
            </a:r>
            <a:endParaRPr sz="1000"/>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SLIDES_API369116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SLIDES_API369116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Tustin,Vogue Photobooth LED Enclosure rental Laguna Niguel    ,Vogue Photobooth LED Enclosure rental Villa Park,Vogue Photobooth LED Enclosure rental Laguna Woods    ,Vogue Photobooth LED Enclosure rental Westminster,Vogue Photobooth LED Enclosure rental La Habra    ,Vogue Photobooth LED Enclosure rental Yorba Linda,Vogue Photobooth LED Enclosure rental Agoura Hills,Vogue Photobooth LED Enclosure rental Alhambra,Vogue Photobooth LED Enclosure rental Arcadia,Vogue Photobooth LED Enclosure rental Artesia,Vogue Photobooth LED Enclosure rental Azusa,Vogue Photobooth LED Enclosure rental Baldwin Park,Vogue Photobooth LED Enclosure rental Bell Gardens,Vogue Photobooth LED Enclosure rental Bellflower,Vogue Photobooth LED Enclosure rental Beverly Hills,Vogue Photobooth LED Enclosure rental Bradbury,Vogue Photobooth LED Enclosure rental Burbank,Vogue Photobooth LED Enclosure rental Calabasas,Vogue Photobooth LED Enclosure rental Carson,Vogue Photobooth LED Enclosure rental Cerritos,Vogue Photobooth LED Enclosure rental Claremont,Vogue Photobooth LED Enclosure rental Commerce,Vogue Photobooth LED Enclosure rental Compton,Vogue Photobooth LED Enclosure rental Covina,Vogue Photobooth LED Enclosure rental Cudahy,Vogue Photobooth LED Enclosure rental Culver City,Vogue Photobooth LED Enclosure rental Diamond Bar</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costa-mesa-photo-booth-rental/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ites.google.com/view/costa-mesa-photo-booth-rental/hom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0" Type="http://schemas.openxmlformats.org/officeDocument/2006/relationships/hyperlink" Target="https://drive.google.com/file/d/1mG1-uRzA_h1x6gb-Rd74e0XTV9Ew4DIO/view?usp=sharing" TargetMode="External"/><Relationship Id="rId22" Type="http://schemas.openxmlformats.org/officeDocument/2006/relationships/hyperlink" Target="https://drive.google.com/file/d/1q-5aGRqRG6RRtHE7ZhwoBSH4WdyzqbVS/view?usp=sharing" TargetMode="External"/><Relationship Id="rId21" Type="http://schemas.openxmlformats.org/officeDocument/2006/relationships/hyperlink" Target="https://drive.google.com/file/d/1ikeu3DlxZOjnqAHKmQ84KwApiDYJ3O8F/view?usp=sharing" TargetMode="External"/><Relationship Id="rId24" Type="http://schemas.openxmlformats.org/officeDocument/2006/relationships/hyperlink" Target="https://drive.google.com/file/d/1Sl1mJGZLN6Z0Qut2nIRxYvqmRmrDnAqR/view?usp=sharing" TargetMode="External"/><Relationship Id="rId23" Type="http://schemas.openxmlformats.org/officeDocument/2006/relationships/hyperlink" Target="https://drive.google.com/file/d/1RJYNVjz9fHSi3v_e3rrOgjyEmvNuXf39/view?usp=sharing" TargetMode="External"/><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rive.google.com/file/d/1quV6ta-nWnjGQl-Rkt2Q4-TcyglrJ1_b/view?usp=sharing" TargetMode="External"/><Relationship Id="rId4" Type="http://schemas.openxmlformats.org/officeDocument/2006/relationships/hyperlink" Target="https://drive.google.com/file/d/1pz-gyUM1zQ7Pvewlrt3iNn0bezmBkIjB/view?usp=sharing" TargetMode="External"/><Relationship Id="rId9" Type="http://schemas.openxmlformats.org/officeDocument/2006/relationships/hyperlink" Target="https://drive.google.com/file/d/14vx3hsvzZxjXYhKTAcRIor-o2hu6diGP/view?usp=sharing" TargetMode="External"/><Relationship Id="rId26" Type="http://schemas.openxmlformats.org/officeDocument/2006/relationships/hyperlink" Target="https://drive.google.com/file/d/1gauCE4zdWihbK3xivo6fOzR_Cxp0CNSj/view?usp=sharing" TargetMode="External"/><Relationship Id="rId25" Type="http://schemas.openxmlformats.org/officeDocument/2006/relationships/hyperlink" Target="https://drive.google.com/file/d/1iB7YFNCcCMs6QrhKig1MrJB6zphARYAA/view?usp=sharing" TargetMode="External"/><Relationship Id="rId28" Type="http://schemas.openxmlformats.org/officeDocument/2006/relationships/hyperlink" Target="https://drive.google.com/file/d/1V5a_i54ynW8uDyODk8Zf1FjlwVI9AVEk/view?usp=sharing" TargetMode="External"/><Relationship Id="rId27" Type="http://schemas.openxmlformats.org/officeDocument/2006/relationships/hyperlink" Target="https://drive.google.com/file/d/1k8GrQICkTcbf_Nfnp9cqEmh_2ddtW_LA/view?usp=sharing" TargetMode="External"/><Relationship Id="rId5" Type="http://schemas.openxmlformats.org/officeDocument/2006/relationships/hyperlink" Target="https://drive.google.com/file/d/1h3FIVbKw8RXyo_ThjStYO6XT1dL4CoJL/view?usp=sharing" TargetMode="External"/><Relationship Id="rId6" Type="http://schemas.openxmlformats.org/officeDocument/2006/relationships/hyperlink" Target="https://drive.google.com/file/d/1eZcmH6GuY6ON0gz10gKmv72MyWT1rP8G/view?usp=sharing" TargetMode="External"/><Relationship Id="rId29" Type="http://schemas.openxmlformats.org/officeDocument/2006/relationships/hyperlink" Target="https://drive.google.com/file/d/1uWJEj5vEP5LWCye8rEOR7rAb7Tl5VVpE/view?usp=sharing" TargetMode="External"/><Relationship Id="rId7" Type="http://schemas.openxmlformats.org/officeDocument/2006/relationships/hyperlink" Target="https://drive.google.com/file/d/1qEDxEMHRLtXUYBsjb__sx0B8F_1yoVkJ/view?usp=sharing" TargetMode="External"/><Relationship Id="rId8" Type="http://schemas.openxmlformats.org/officeDocument/2006/relationships/hyperlink" Target="https://drive.google.com/file/d/1N2zM0gx_olDKjbUGwlr6fBNWtfvjDY9p/view?usp=sharing" TargetMode="External"/><Relationship Id="rId30" Type="http://schemas.openxmlformats.org/officeDocument/2006/relationships/hyperlink" Target="https://drive.google.com/file/d/1KAa99Jh-9e_4vu1iF-rI_ZyuMp2XCZzB/view?usp=sharing" TargetMode="External"/><Relationship Id="rId11" Type="http://schemas.openxmlformats.org/officeDocument/2006/relationships/hyperlink" Target="https://drive.google.com/file/d/1e7LpAh_HE75ENohN3M1S42k1l6VG_69F/view?usp=sharing" TargetMode="External"/><Relationship Id="rId10" Type="http://schemas.openxmlformats.org/officeDocument/2006/relationships/hyperlink" Target="https://drive.google.com/file/d/1htJdU5W34APRZqTuqXZAjvnWHizD2GUL/view?usp=sharing" TargetMode="External"/><Relationship Id="rId13" Type="http://schemas.openxmlformats.org/officeDocument/2006/relationships/hyperlink" Target="https://drive.google.com/file/d/1tAEXa1MbBNLE2GOWZuP6aaeS6Me9l2po/view?usp=sharing" TargetMode="External"/><Relationship Id="rId12" Type="http://schemas.openxmlformats.org/officeDocument/2006/relationships/hyperlink" Target="https://drive.google.com/file/d/1fqvm2dI06Q4BugSoMsi3mGzQdOBvp4MT/view?usp=sharing" TargetMode="External"/><Relationship Id="rId15" Type="http://schemas.openxmlformats.org/officeDocument/2006/relationships/hyperlink" Target="https://drive.google.com/file/d/14QYIi5_w15TiSEDnv8LqxBcRsNmTWilu/view?usp=sharing" TargetMode="External"/><Relationship Id="rId14" Type="http://schemas.openxmlformats.org/officeDocument/2006/relationships/hyperlink" Target="https://drive.google.com/file/d/1AEX2DFXBDcOfmtqmPh8W-CLIpGzXcfAq/view?usp=sharing" TargetMode="External"/><Relationship Id="rId17" Type="http://schemas.openxmlformats.org/officeDocument/2006/relationships/hyperlink" Target="https://drive.google.com/file/d/1bldNw-BJNZXyAUFwKBxrBgzCsz2JXP_v/view?usp=sharing" TargetMode="External"/><Relationship Id="rId16" Type="http://schemas.openxmlformats.org/officeDocument/2006/relationships/hyperlink" Target="https://drive.google.com/file/d/1waCoDjdKcVmjEzmjp8iE-W7ZqljyHmjR/view?usp=sharing" TargetMode="External"/><Relationship Id="rId19" Type="http://schemas.openxmlformats.org/officeDocument/2006/relationships/hyperlink" Target="https://drive.google.com/file/d/1nf7uhh6SGontOJ2vWAar0kXlFjdiG-MQ/view?usp=sharing" TargetMode="External"/><Relationship Id="rId18" Type="http://schemas.openxmlformats.org/officeDocument/2006/relationships/hyperlink" Target="https://drive.google.com/file/d/1ZlhM2OgUML10EWkEtiwBYu_Gi9b_Briy/view?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sites.google.com/view/costa-mesa-photo-booth-rental/home"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0" Type="http://schemas.openxmlformats.org/officeDocument/2006/relationships/hyperlink" Target="about:blank" TargetMode="External"/><Relationship Id="rId22" Type="http://schemas.openxmlformats.org/officeDocument/2006/relationships/hyperlink" Target="about:blank" TargetMode="External"/><Relationship Id="rId21" Type="http://schemas.openxmlformats.org/officeDocument/2006/relationships/hyperlink" Target="about:blank" TargetMode="External"/><Relationship Id="rId24" Type="http://schemas.openxmlformats.org/officeDocument/2006/relationships/hyperlink" Target="about:blank" TargetMode="External"/><Relationship Id="rId23" Type="http://schemas.openxmlformats.org/officeDocument/2006/relationships/hyperlink" Target="about:blank" TargetMode="External"/><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about:blank" TargetMode="External"/><Relationship Id="rId4" Type="http://schemas.openxmlformats.org/officeDocument/2006/relationships/hyperlink" Target="about:blank" TargetMode="External"/><Relationship Id="rId9" Type="http://schemas.openxmlformats.org/officeDocument/2006/relationships/hyperlink" Target="about:blank" TargetMode="External"/><Relationship Id="rId26" Type="http://schemas.openxmlformats.org/officeDocument/2006/relationships/hyperlink" Target="about:blank" TargetMode="External"/><Relationship Id="rId25" Type="http://schemas.openxmlformats.org/officeDocument/2006/relationships/hyperlink" Target="about:blank" TargetMode="External"/><Relationship Id="rId28" Type="http://schemas.openxmlformats.org/officeDocument/2006/relationships/hyperlink" Target="about:blank" TargetMode="External"/><Relationship Id="rId27"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 Id="rId29" Type="http://schemas.openxmlformats.org/officeDocument/2006/relationships/hyperlink" Target="about:blank" TargetMode="External"/><Relationship Id="rId7" Type="http://schemas.openxmlformats.org/officeDocument/2006/relationships/hyperlink" Target="about:blank" TargetMode="External"/><Relationship Id="rId8" Type="http://schemas.openxmlformats.org/officeDocument/2006/relationships/hyperlink" Target="about:blank" TargetMode="External"/><Relationship Id="rId31" Type="http://schemas.openxmlformats.org/officeDocument/2006/relationships/hyperlink" Target="about:blank" TargetMode="External"/><Relationship Id="rId30" Type="http://schemas.openxmlformats.org/officeDocument/2006/relationships/hyperlink" Target="about:blank" TargetMode="External"/><Relationship Id="rId11" Type="http://schemas.openxmlformats.org/officeDocument/2006/relationships/hyperlink" Target="about:blank" TargetMode="External"/><Relationship Id="rId33" Type="http://schemas.openxmlformats.org/officeDocument/2006/relationships/hyperlink" Target="about:blank" TargetMode="External"/><Relationship Id="rId10" Type="http://schemas.openxmlformats.org/officeDocument/2006/relationships/hyperlink" Target="about:blank" TargetMode="External"/><Relationship Id="rId32" Type="http://schemas.openxmlformats.org/officeDocument/2006/relationships/hyperlink" Target="about:blank" TargetMode="External"/><Relationship Id="rId13" Type="http://schemas.openxmlformats.org/officeDocument/2006/relationships/hyperlink" Target="about:blank" TargetMode="External"/><Relationship Id="rId35" Type="http://schemas.openxmlformats.org/officeDocument/2006/relationships/hyperlink" Target="about:blank" TargetMode="External"/><Relationship Id="rId12" Type="http://schemas.openxmlformats.org/officeDocument/2006/relationships/hyperlink" Target="about:blank" TargetMode="External"/><Relationship Id="rId34" Type="http://schemas.openxmlformats.org/officeDocument/2006/relationships/hyperlink" Target="about:blank" TargetMode="External"/><Relationship Id="rId15" Type="http://schemas.openxmlformats.org/officeDocument/2006/relationships/hyperlink" Target="about:blank" TargetMode="External"/><Relationship Id="rId14" Type="http://schemas.openxmlformats.org/officeDocument/2006/relationships/hyperlink" Target="about:blank" TargetMode="External"/><Relationship Id="rId36" Type="http://schemas.openxmlformats.org/officeDocument/2006/relationships/hyperlink" Target="about:blank" TargetMode="External"/><Relationship Id="rId17" Type="http://schemas.openxmlformats.org/officeDocument/2006/relationships/hyperlink" Target="about:blank" TargetMode="External"/><Relationship Id="rId16" Type="http://schemas.openxmlformats.org/officeDocument/2006/relationships/hyperlink" Target="about:blank" TargetMode="External"/><Relationship Id="rId19" Type="http://schemas.openxmlformats.org/officeDocument/2006/relationships/hyperlink" Target="about:blank" TargetMode="External"/><Relationship Id="rId18" Type="http://schemas.openxmlformats.org/officeDocument/2006/relationships/hyperlink" Target="about:blan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sites.google.com/view/costa-mesa-photo-booth-rental/hom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Tustin</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https://sites.google.com/view/costa-mesa-photo-booth-rental/home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Vogue Photobooth LED Enclosure rental Tustin</a:t>
            </a:r>
            <a:endParaRPr b="1">
              <a:solidFill>
                <a:srgbClr val="A8D673"/>
              </a:solidFill>
              <a:latin typeface="Poppins"/>
              <a:ea typeface="Poppins"/>
              <a:cs typeface="Poppins"/>
              <a:sym typeface="Poppins"/>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Spectacular is the only word to describe Lucky Frog's new Vogue video experience! It's a personal catwalk runway with the glitzy LED lights of a Vegas nightclub. Colorful lighting combined with the booth's ever-present silver backdrop creates a stunning image that serves as the ideal backdrop for regular portrait photos, GIFs, boomerangs, and videos for you and her 10 friends to do. Furthermore, the amazing photo booth video experience can complement Vogue's colorful LED backgrounds. This video booth rental is a visual feast! The video booth rental has a 2-hour minimum rental time. Lucky Frog Photo Booth is pleased to announce the launch of the new Vogue Photo Booth Rental. Pose, take your prints home, or make a GIF of your guests with music to share on your favorite social media platforms. Soccer games, baseball games, soccer games, etc. Festivals and concerts: Collaboration with radio stations, concert promoters, and festival organizers is possible. School Events: Fall Gala, Spring Fling, Homecoming and Prom, Sadie his Hawkins Dance, Fundraisers. Corporate events: Christmas parties, grand openings, corporate picnics. Private Events: Birthday Parties, Bar/Bat His Mitzvah, Graduation Ceremonies, Reunions, etc.  The Vogue stand offers an exotic lighting experience that rivals the catwalk worthy of the next Top Model contest. Bring your leather jacket for some '90s rap vibes or pose as your best supermodel no smiles at the over 8ft tall stand with over 20 dancing lights. Book your Vogue booth to create a one-night-only model premiere. Combine both photo and video effects and instantly share your choice of printed photo or digital video. A must-see experience that will keep guests talking about your exclusive event long after the event is over.Party like in 2023. The fun isn't just about printable text photos sent straight from the stand to your phone. Share instantly with friends and family.</a:t>
            </a:r>
            <a:endParaRPr sz="800"/>
          </a:p>
          <a:p>
            <a:pPr indent="0" lvl="0" marL="0" rtl="0" algn="l">
              <a:spcBef>
                <a:spcPts val="0"/>
              </a:spcBef>
              <a:spcAft>
                <a:spcPts val="0"/>
              </a:spcAft>
              <a:buNone/>
            </a:pPr>
            <a:r>
              <a:rPr lang="en" sz="1000" u="sng">
                <a:solidFill>
                  <a:schemeClr val="hlink"/>
                </a:solidFill>
                <a:hlinkClick r:id="rId3"/>
              </a:rPr>
              <a:t>https://sites.google.com/view/costa-mesa-photo-booth-rental/home</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Rentals of Orange County</a:t>
            </a:r>
            <a:endParaRPr sz="1000"/>
          </a:p>
          <a:p>
            <a:pPr indent="0" lvl="0" marL="0" rtl="0" algn="l">
              <a:spcBef>
                <a:spcPts val="0"/>
              </a:spcBef>
              <a:spcAft>
                <a:spcPts val="0"/>
              </a:spcAft>
              <a:buNone/>
            </a:pPr>
            <a:r>
              <a:rPr lang="en" sz="1000"/>
              <a:t>10201 Valley View St, Cypress, CA 90630</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hlinkClick r:id="rId3"/>
              </a:rPr>
              <a:t>Vogue Photobooth LED Enclosure rental Tustin</a:t>
            </a:r>
            <a:endParaRPr sz="800"/>
          </a:p>
          <a:p>
            <a:pPr indent="0" lvl="0" marL="0" rtl="0" algn="l">
              <a:spcBef>
                <a:spcPts val="0"/>
              </a:spcBef>
              <a:spcAft>
                <a:spcPts val="0"/>
              </a:spcAft>
              <a:buNone/>
            </a:pPr>
            <a:r>
              <a:rPr lang="en" sz="800" u="sng">
                <a:solidFill>
                  <a:schemeClr val="hlink"/>
                </a:solidFill>
                <a:hlinkClick r:id="rId4"/>
              </a:rPr>
              <a:t>Vogue Photobooth LED Enclosure rental Laguna Niguel    </a:t>
            </a:r>
            <a:endParaRPr sz="800"/>
          </a:p>
          <a:p>
            <a:pPr indent="0" lvl="0" marL="0" rtl="0" algn="l">
              <a:spcBef>
                <a:spcPts val="0"/>
              </a:spcBef>
              <a:spcAft>
                <a:spcPts val="0"/>
              </a:spcAft>
              <a:buNone/>
            </a:pPr>
            <a:r>
              <a:rPr lang="en" sz="800" u="sng">
                <a:solidFill>
                  <a:schemeClr val="hlink"/>
                </a:solidFill>
                <a:hlinkClick r:id="rId5"/>
              </a:rPr>
              <a:t>Vogue Photobooth LED Enclosure rental Villa Park</a:t>
            </a:r>
            <a:endParaRPr sz="800"/>
          </a:p>
          <a:p>
            <a:pPr indent="0" lvl="0" marL="0" rtl="0" algn="l">
              <a:spcBef>
                <a:spcPts val="0"/>
              </a:spcBef>
              <a:spcAft>
                <a:spcPts val="0"/>
              </a:spcAft>
              <a:buNone/>
            </a:pPr>
            <a:r>
              <a:rPr lang="en" sz="800" u="sng">
                <a:solidFill>
                  <a:schemeClr val="hlink"/>
                </a:solidFill>
                <a:hlinkClick r:id="rId6"/>
              </a:rPr>
              <a:t>Vogue Photobooth LED Enclosure rental Laguna Woods    </a:t>
            </a:r>
            <a:endParaRPr sz="800"/>
          </a:p>
          <a:p>
            <a:pPr indent="0" lvl="0" marL="0" rtl="0" algn="l">
              <a:spcBef>
                <a:spcPts val="0"/>
              </a:spcBef>
              <a:spcAft>
                <a:spcPts val="0"/>
              </a:spcAft>
              <a:buNone/>
            </a:pPr>
            <a:r>
              <a:rPr lang="en" sz="800" u="sng">
                <a:solidFill>
                  <a:schemeClr val="hlink"/>
                </a:solidFill>
                <a:hlinkClick r:id="rId7"/>
              </a:rPr>
              <a:t>Vogue Photobooth LED Enclosure rental Westminster</a:t>
            </a:r>
            <a:endParaRPr sz="800"/>
          </a:p>
          <a:p>
            <a:pPr indent="0" lvl="0" marL="0" rtl="0" algn="l">
              <a:spcBef>
                <a:spcPts val="0"/>
              </a:spcBef>
              <a:spcAft>
                <a:spcPts val="0"/>
              </a:spcAft>
              <a:buNone/>
            </a:pPr>
            <a:r>
              <a:rPr lang="en" sz="800" u="sng">
                <a:solidFill>
                  <a:schemeClr val="hlink"/>
                </a:solidFill>
                <a:hlinkClick r:id="rId8"/>
              </a:rPr>
              <a:t>Vogue Photobooth LED Enclosure rental La Habra    </a:t>
            </a:r>
            <a:endParaRPr sz="800"/>
          </a:p>
          <a:p>
            <a:pPr indent="0" lvl="0" marL="0" rtl="0" algn="l">
              <a:spcBef>
                <a:spcPts val="0"/>
              </a:spcBef>
              <a:spcAft>
                <a:spcPts val="0"/>
              </a:spcAft>
              <a:buNone/>
            </a:pPr>
            <a:r>
              <a:rPr lang="en" sz="800" u="sng">
                <a:solidFill>
                  <a:schemeClr val="hlink"/>
                </a:solidFill>
                <a:hlinkClick r:id="rId9"/>
              </a:rPr>
              <a:t>Vogue Photobooth LED Enclosure rental Yorba Linda</a:t>
            </a:r>
            <a:endParaRPr sz="800"/>
          </a:p>
          <a:p>
            <a:pPr indent="0" lvl="0" marL="0" rtl="0" algn="l">
              <a:spcBef>
                <a:spcPts val="0"/>
              </a:spcBef>
              <a:spcAft>
                <a:spcPts val="0"/>
              </a:spcAft>
              <a:buNone/>
            </a:pPr>
            <a:r>
              <a:rPr lang="en" sz="800" u="sng">
                <a:solidFill>
                  <a:schemeClr val="hlink"/>
                </a:solidFill>
                <a:hlinkClick r:id="rId10"/>
              </a:rPr>
              <a:t>Vogue Photobooth LED Enclosure rental Agoura Hills</a:t>
            </a:r>
            <a:endParaRPr sz="800"/>
          </a:p>
          <a:p>
            <a:pPr indent="0" lvl="0" marL="0" rtl="0" algn="l">
              <a:spcBef>
                <a:spcPts val="0"/>
              </a:spcBef>
              <a:spcAft>
                <a:spcPts val="0"/>
              </a:spcAft>
              <a:buNone/>
            </a:pPr>
            <a:r>
              <a:rPr lang="en" sz="800" u="sng">
                <a:solidFill>
                  <a:schemeClr val="hlink"/>
                </a:solidFill>
                <a:hlinkClick r:id="rId11"/>
              </a:rPr>
              <a:t>Vogue Photobooth LED Enclosure rental Alhambra</a:t>
            </a:r>
            <a:endParaRPr sz="800"/>
          </a:p>
          <a:p>
            <a:pPr indent="0" lvl="0" marL="0" rtl="0" algn="l">
              <a:spcBef>
                <a:spcPts val="0"/>
              </a:spcBef>
              <a:spcAft>
                <a:spcPts val="0"/>
              </a:spcAft>
              <a:buNone/>
            </a:pPr>
            <a:r>
              <a:rPr lang="en" sz="800" u="sng">
                <a:solidFill>
                  <a:schemeClr val="hlink"/>
                </a:solidFill>
                <a:hlinkClick r:id="rId12"/>
              </a:rPr>
              <a:t>Vogue Photobooth LED Enclosure rental Arcadia</a:t>
            </a:r>
            <a:endParaRPr sz="800"/>
          </a:p>
          <a:p>
            <a:pPr indent="0" lvl="0" marL="0" rtl="0" algn="l">
              <a:spcBef>
                <a:spcPts val="0"/>
              </a:spcBef>
              <a:spcAft>
                <a:spcPts val="0"/>
              </a:spcAft>
              <a:buNone/>
            </a:pPr>
            <a:r>
              <a:rPr lang="en" sz="800" u="sng">
                <a:solidFill>
                  <a:schemeClr val="hlink"/>
                </a:solidFill>
                <a:hlinkClick r:id="rId13"/>
              </a:rPr>
              <a:t>Vogue Photobooth LED Enclosure rental Artesia</a:t>
            </a:r>
            <a:endParaRPr sz="800"/>
          </a:p>
          <a:p>
            <a:pPr indent="0" lvl="0" marL="0" rtl="0" algn="l">
              <a:spcBef>
                <a:spcPts val="0"/>
              </a:spcBef>
              <a:spcAft>
                <a:spcPts val="0"/>
              </a:spcAft>
              <a:buNone/>
            </a:pPr>
            <a:r>
              <a:rPr lang="en" sz="800" u="sng">
                <a:solidFill>
                  <a:schemeClr val="hlink"/>
                </a:solidFill>
                <a:hlinkClick r:id="rId14"/>
              </a:rPr>
              <a:t>Vogue Photobooth LED Enclosure rental Azusa</a:t>
            </a:r>
            <a:endParaRPr sz="800"/>
          </a:p>
          <a:p>
            <a:pPr indent="0" lvl="0" marL="0" rtl="0" algn="l">
              <a:spcBef>
                <a:spcPts val="0"/>
              </a:spcBef>
              <a:spcAft>
                <a:spcPts val="0"/>
              </a:spcAft>
              <a:buNone/>
            </a:pPr>
            <a:r>
              <a:rPr lang="en" sz="800" u="sng">
                <a:solidFill>
                  <a:schemeClr val="hlink"/>
                </a:solidFill>
                <a:hlinkClick r:id="rId15"/>
              </a:rPr>
              <a:t>Vogue Photobooth LED Enclosure rental Baldwin Park</a:t>
            </a:r>
            <a:endParaRPr sz="800"/>
          </a:p>
          <a:p>
            <a:pPr indent="0" lvl="0" marL="0" rtl="0" algn="l">
              <a:spcBef>
                <a:spcPts val="0"/>
              </a:spcBef>
              <a:spcAft>
                <a:spcPts val="0"/>
              </a:spcAft>
              <a:buNone/>
            </a:pPr>
            <a:r>
              <a:rPr lang="en" sz="800" u="sng">
                <a:solidFill>
                  <a:schemeClr val="hlink"/>
                </a:solidFill>
                <a:hlinkClick r:id="rId16"/>
              </a:rPr>
              <a:t>Vogue Photobooth LED Enclosure rental Bell Gardens</a:t>
            </a:r>
            <a:endParaRPr sz="800"/>
          </a:p>
          <a:p>
            <a:pPr indent="0" lvl="0" marL="0" rtl="0" algn="l">
              <a:spcBef>
                <a:spcPts val="0"/>
              </a:spcBef>
              <a:spcAft>
                <a:spcPts val="0"/>
              </a:spcAft>
              <a:buNone/>
            </a:pPr>
            <a:r>
              <a:rPr lang="en" sz="800" u="sng">
                <a:solidFill>
                  <a:schemeClr val="hlink"/>
                </a:solidFill>
                <a:hlinkClick r:id="rId17"/>
              </a:rPr>
              <a:t>Vogue Photobooth LED Enclosure rental Bellflower</a:t>
            </a:r>
            <a:endParaRPr sz="800"/>
          </a:p>
          <a:p>
            <a:pPr indent="0" lvl="0" marL="0" rtl="0" algn="l">
              <a:spcBef>
                <a:spcPts val="0"/>
              </a:spcBef>
              <a:spcAft>
                <a:spcPts val="0"/>
              </a:spcAft>
              <a:buNone/>
            </a:pPr>
            <a:r>
              <a:rPr lang="en" sz="800" u="sng">
                <a:solidFill>
                  <a:schemeClr val="hlink"/>
                </a:solidFill>
                <a:hlinkClick r:id="rId18"/>
              </a:rPr>
              <a:t>Vogue Photobooth LED Enclosure rental Beverly Hills</a:t>
            </a:r>
            <a:endParaRPr sz="800"/>
          </a:p>
          <a:p>
            <a:pPr indent="0" lvl="0" marL="0" rtl="0" algn="l">
              <a:spcBef>
                <a:spcPts val="0"/>
              </a:spcBef>
              <a:spcAft>
                <a:spcPts val="0"/>
              </a:spcAft>
              <a:buNone/>
            </a:pPr>
            <a:r>
              <a:rPr lang="en" sz="800" u="sng">
                <a:solidFill>
                  <a:schemeClr val="hlink"/>
                </a:solidFill>
                <a:hlinkClick r:id="rId19"/>
              </a:rPr>
              <a:t>Vogue Photobooth LED Enclosure rental Bradbury</a:t>
            </a:r>
            <a:endParaRPr sz="800"/>
          </a:p>
          <a:p>
            <a:pPr indent="0" lvl="0" marL="0" rtl="0" algn="l">
              <a:spcBef>
                <a:spcPts val="0"/>
              </a:spcBef>
              <a:spcAft>
                <a:spcPts val="0"/>
              </a:spcAft>
              <a:buNone/>
            </a:pPr>
            <a:r>
              <a:rPr lang="en" sz="800" u="sng">
                <a:solidFill>
                  <a:schemeClr val="hlink"/>
                </a:solidFill>
                <a:hlinkClick r:id="rId20"/>
              </a:rPr>
              <a:t>Vogue Photobooth LED Enclosure rental Burbank</a:t>
            </a:r>
            <a:endParaRPr sz="800"/>
          </a:p>
          <a:p>
            <a:pPr indent="0" lvl="0" marL="0" rtl="0" algn="l">
              <a:spcBef>
                <a:spcPts val="0"/>
              </a:spcBef>
              <a:spcAft>
                <a:spcPts val="0"/>
              </a:spcAft>
              <a:buNone/>
            </a:pPr>
            <a:r>
              <a:rPr lang="en" sz="800" u="sng">
                <a:solidFill>
                  <a:schemeClr val="hlink"/>
                </a:solidFill>
                <a:hlinkClick r:id="rId21"/>
              </a:rPr>
              <a:t>Vogue Photobooth LED Enclosure rental Calabasas</a:t>
            </a:r>
            <a:endParaRPr sz="800"/>
          </a:p>
          <a:p>
            <a:pPr indent="0" lvl="0" marL="0" rtl="0" algn="l">
              <a:spcBef>
                <a:spcPts val="0"/>
              </a:spcBef>
              <a:spcAft>
                <a:spcPts val="0"/>
              </a:spcAft>
              <a:buNone/>
            </a:pPr>
            <a:r>
              <a:rPr lang="en" sz="800" u="sng">
                <a:solidFill>
                  <a:schemeClr val="hlink"/>
                </a:solidFill>
                <a:hlinkClick r:id="rId22"/>
              </a:rPr>
              <a:t>Vogue Photobooth LED Enclosure rental Carson</a:t>
            </a:r>
            <a:endParaRPr sz="800"/>
          </a:p>
          <a:p>
            <a:pPr indent="0" lvl="0" marL="0" rtl="0" algn="l">
              <a:spcBef>
                <a:spcPts val="0"/>
              </a:spcBef>
              <a:spcAft>
                <a:spcPts val="0"/>
              </a:spcAft>
              <a:buNone/>
            </a:pPr>
            <a:r>
              <a:rPr lang="en" sz="800" u="sng">
                <a:solidFill>
                  <a:schemeClr val="hlink"/>
                </a:solidFill>
                <a:hlinkClick r:id="rId23"/>
              </a:rPr>
              <a:t>Vogue Photobooth LED Enclosure rental Cerritos</a:t>
            </a:r>
            <a:endParaRPr sz="800"/>
          </a:p>
          <a:p>
            <a:pPr indent="0" lvl="0" marL="0" rtl="0" algn="l">
              <a:spcBef>
                <a:spcPts val="0"/>
              </a:spcBef>
              <a:spcAft>
                <a:spcPts val="0"/>
              </a:spcAft>
              <a:buNone/>
            </a:pPr>
            <a:r>
              <a:rPr lang="en" sz="800" u="sng">
                <a:solidFill>
                  <a:schemeClr val="hlink"/>
                </a:solidFill>
                <a:hlinkClick r:id="rId24"/>
              </a:rPr>
              <a:t>Vogue Photobooth LED Enclosure rental Claremont</a:t>
            </a:r>
            <a:endParaRPr sz="800"/>
          </a:p>
          <a:p>
            <a:pPr indent="0" lvl="0" marL="0" rtl="0" algn="l">
              <a:spcBef>
                <a:spcPts val="0"/>
              </a:spcBef>
              <a:spcAft>
                <a:spcPts val="0"/>
              </a:spcAft>
              <a:buNone/>
            </a:pPr>
            <a:r>
              <a:rPr lang="en" sz="800" u="sng">
                <a:solidFill>
                  <a:schemeClr val="hlink"/>
                </a:solidFill>
                <a:hlinkClick r:id="rId25"/>
              </a:rPr>
              <a:t>Vogue Photobooth LED Enclosure rental Commerce</a:t>
            </a:r>
            <a:endParaRPr sz="800"/>
          </a:p>
          <a:p>
            <a:pPr indent="0" lvl="0" marL="0" rtl="0" algn="l">
              <a:spcBef>
                <a:spcPts val="0"/>
              </a:spcBef>
              <a:spcAft>
                <a:spcPts val="0"/>
              </a:spcAft>
              <a:buNone/>
            </a:pPr>
            <a:r>
              <a:rPr lang="en" sz="800" u="sng">
                <a:solidFill>
                  <a:schemeClr val="hlink"/>
                </a:solidFill>
                <a:hlinkClick r:id="rId26"/>
              </a:rPr>
              <a:t>Vogue Photobooth LED Enclosure rental Compton</a:t>
            </a:r>
            <a:endParaRPr sz="800"/>
          </a:p>
          <a:p>
            <a:pPr indent="0" lvl="0" marL="0" rtl="0" algn="l">
              <a:spcBef>
                <a:spcPts val="0"/>
              </a:spcBef>
              <a:spcAft>
                <a:spcPts val="0"/>
              </a:spcAft>
              <a:buNone/>
            </a:pPr>
            <a:r>
              <a:rPr lang="en" sz="800" u="sng">
                <a:solidFill>
                  <a:schemeClr val="hlink"/>
                </a:solidFill>
                <a:hlinkClick r:id="rId27"/>
              </a:rPr>
              <a:t>Vogue Photobooth LED Enclosure rental Covina</a:t>
            </a:r>
            <a:endParaRPr sz="800"/>
          </a:p>
          <a:p>
            <a:pPr indent="0" lvl="0" marL="0" rtl="0" algn="l">
              <a:spcBef>
                <a:spcPts val="0"/>
              </a:spcBef>
              <a:spcAft>
                <a:spcPts val="0"/>
              </a:spcAft>
              <a:buNone/>
            </a:pPr>
            <a:r>
              <a:rPr lang="en" sz="800" u="sng">
                <a:solidFill>
                  <a:schemeClr val="hlink"/>
                </a:solidFill>
                <a:hlinkClick r:id="rId28"/>
              </a:rPr>
              <a:t>Vogue Photobooth LED Enclosure rental Cudahy</a:t>
            </a:r>
            <a:endParaRPr sz="800"/>
          </a:p>
          <a:p>
            <a:pPr indent="0" lvl="0" marL="0" rtl="0" algn="l">
              <a:spcBef>
                <a:spcPts val="0"/>
              </a:spcBef>
              <a:spcAft>
                <a:spcPts val="0"/>
              </a:spcAft>
              <a:buNone/>
            </a:pPr>
            <a:r>
              <a:rPr lang="en" sz="800" u="sng">
                <a:solidFill>
                  <a:schemeClr val="hlink"/>
                </a:solidFill>
                <a:hlinkClick r:id="rId29"/>
              </a:rPr>
              <a:t>Vogue Photobooth LED Enclosure rental Culver City</a:t>
            </a:r>
            <a:endParaRPr sz="800"/>
          </a:p>
          <a:p>
            <a:pPr indent="0" lvl="0" marL="0" rtl="0" algn="l">
              <a:spcBef>
                <a:spcPts val="0"/>
              </a:spcBef>
              <a:spcAft>
                <a:spcPts val="0"/>
              </a:spcAft>
              <a:buNone/>
            </a:pPr>
            <a:r>
              <a:rPr lang="en" sz="800" u="sng">
                <a:solidFill>
                  <a:schemeClr val="hlink"/>
                </a:solidFill>
                <a:hlinkClick r:id="rId30"/>
              </a:rPr>
              <a:t>Vogue Photobooth LED Enclosure rental Diamond Bar</a:t>
            </a:r>
            <a:endParaRPr sz="800"/>
          </a:p>
          <a:p>
            <a:pPr indent="0" lvl="0" marL="0" rtl="0" algn="l">
              <a:spcBef>
                <a:spcPts val="0"/>
              </a:spcBef>
              <a:spcAft>
                <a:spcPts val="0"/>
              </a:spcAft>
              <a:buNone/>
            </a:pPr>
            <a:r>
              <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descr="Spectacular is the only word to describe Lucky Frog's new Vogue video experience! It's a personal catwalk runway with the glitzy LED lights of a Vegas nightclub. Colorful lighting combined with the booth's ever-present silver backdrop creates a stunning image that serves as the ideal backdrop for regular portrait photos, GIFs, boomerangs, and videos for you and her 10 friends to do. Furthermore, the amazing photo booth video experience can complement Vogue's colorful LED backgrounds. This video booth rental is a visual feast! The video booth rental has a 2-hour minimum rental time. Lucky Frog Photo Booth is pleased to announce the launch of the new Vogue Photo Booth Rental. Pose, take your prints home, or make a GIF of your guests with music to share on your favorite social media platforms. Soccer games, baseball games, soccer games, etc. Festivals and concerts: Collaboration with radio stations, concert promoters, and festival organizers is possible. School Events: Fall Gala, Spring Fling, Homecoming and Prom, Sadie his Hawkins Dance, Fundraisers. Corporate events: Christmas parties, grand openings, corporate picnics. Private Events: Birthday Parties, Bar/Bat His Mitzvah, Graduation Ceremonies, Reunions, etc.  The Vogue stand offers an exotic lighting experience that rivals the catwalk worthy of the next Top Model contest. Bring your leather jacket for some '90s rap vibes or pose as your best supermodel no smiles at the over 8ft tall stand with over 20 dancing lights. Book your Vogue booth to create a one-night-only model premiere. Combine both photo and video effects and instantly share your choice of printed photo or digital video. A must-see experience that will keep guests talking about your exclusive event long after the event is over.Party like in 2023. The fun isn't just about printable text photos sent straight from the stand to your phone. Share instantly with friends and family." id="78" name="Google Shape;78;p17" title="Vogue Photobooth LED Enclosure rental Tustin">
            <a:hlinkClick r:id="rId3"/>
          </p:cNvPr>
          <p:cNvPicPr preferRelativeResize="0"/>
          <p:nvPr/>
        </p:nvPicPr>
        <p:blipFill>
          <a:blip r:embed="rId4">
            <a:alphaModFix/>
          </a:blip>
          <a:stretch>
            <a:fillRect/>
          </a:stretch>
        </p:blipFill>
        <p:spPr>
          <a:xfrm>
            <a:off x="1714500" y="666750"/>
            <a:ext cx="5715000" cy="381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84" name="Google Shape;8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90" name="Google Shape;90;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photo</a:t>
            </a:r>
            <a:endParaRPr sz="700"/>
          </a:p>
          <a:p>
            <a:pPr indent="0" lvl="0" marL="0" rtl="0" algn="l">
              <a:lnSpc>
                <a:spcPct val="1000"/>
              </a:lnSpc>
              <a:spcBef>
                <a:spcPts val="1000"/>
              </a:spcBef>
              <a:spcAft>
                <a:spcPts val="0"/>
              </a:spcAft>
              <a:buNone/>
            </a:pPr>
            <a:r>
              <a:rPr lang="en" sz="700" u="sng">
                <a:solidFill>
                  <a:schemeClr val="hlink"/>
                </a:solidFill>
                <a:hlinkClick r:id="rId4"/>
              </a:rPr>
              <a:t>photo</a:t>
            </a:r>
            <a:endParaRPr sz="700"/>
          </a:p>
          <a:p>
            <a:pPr indent="0" lvl="0" marL="0" rtl="0" algn="l">
              <a:lnSpc>
                <a:spcPct val="1000"/>
              </a:lnSpc>
              <a:spcBef>
                <a:spcPts val="1000"/>
              </a:spcBef>
              <a:spcAft>
                <a:spcPts val="0"/>
              </a:spcAft>
              <a:buNone/>
            </a:pPr>
            <a:r>
              <a:rPr lang="en" sz="700" u="sng">
                <a:solidFill>
                  <a:schemeClr val="hlink"/>
                </a:solidFill>
                <a:hlinkClick r:id="rId5"/>
              </a:rPr>
              <a:t>photo</a:t>
            </a:r>
            <a:endParaRPr sz="700"/>
          </a:p>
          <a:p>
            <a:pPr indent="0" lvl="0" marL="0" rtl="0" algn="l">
              <a:lnSpc>
                <a:spcPct val="1000"/>
              </a:lnSpc>
              <a:spcBef>
                <a:spcPts val="1000"/>
              </a:spcBef>
              <a:spcAft>
                <a:spcPts val="0"/>
              </a:spcAft>
              <a:buNone/>
            </a:pPr>
            <a:r>
              <a:rPr lang="en" sz="700" u="sng">
                <a:solidFill>
                  <a:schemeClr val="hlink"/>
                </a:solidFill>
                <a:hlinkClick r:id="rId6"/>
              </a:rPr>
              <a:t>photo</a:t>
            </a:r>
            <a:endParaRPr sz="700"/>
          </a:p>
          <a:p>
            <a:pPr indent="0" lvl="0" marL="0" rtl="0" algn="l">
              <a:lnSpc>
                <a:spcPct val="1000"/>
              </a:lnSpc>
              <a:spcBef>
                <a:spcPts val="1000"/>
              </a:spcBef>
              <a:spcAft>
                <a:spcPts val="0"/>
              </a:spcAft>
              <a:buNone/>
            </a:pPr>
            <a:r>
              <a:rPr lang="en" sz="700" u="sng">
                <a:solidFill>
                  <a:schemeClr val="hlink"/>
                </a:solidFill>
                <a:hlinkClick r:id="rId7"/>
              </a:rPr>
              <a:t>photo</a:t>
            </a:r>
            <a:endParaRPr sz="700"/>
          </a:p>
          <a:p>
            <a:pPr indent="0" lvl="0" marL="0" rtl="0" algn="l">
              <a:lnSpc>
                <a:spcPct val="1000"/>
              </a:lnSpc>
              <a:spcBef>
                <a:spcPts val="1000"/>
              </a:spcBef>
              <a:spcAft>
                <a:spcPts val="0"/>
              </a:spcAft>
              <a:buNone/>
            </a:pPr>
            <a:r>
              <a:rPr lang="en" sz="700" u="sng">
                <a:solidFill>
                  <a:schemeClr val="hlink"/>
                </a:solidFill>
                <a:hlinkClick r:id="rId8"/>
              </a:rPr>
              <a:t>photo</a:t>
            </a:r>
            <a:endParaRPr sz="700"/>
          </a:p>
          <a:p>
            <a:pPr indent="0" lvl="0" marL="0" rtl="0" algn="l">
              <a:lnSpc>
                <a:spcPct val="1000"/>
              </a:lnSpc>
              <a:spcBef>
                <a:spcPts val="1000"/>
              </a:spcBef>
              <a:spcAft>
                <a:spcPts val="0"/>
              </a:spcAft>
              <a:buNone/>
            </a:pPr>
            <a:r>
              <a:rPr lang="en" sz="700" u="sng">
                <a:solidFill>
                  <a:schemeClr val="hlink"/>
                </a:solidFill>
                <a:hlinkClick r:id="rId9"/>
              </a:rPr>
              <a:t>photo</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photo</a:t>
            </a:r>
            <a:endParaRPr sz="700"/>
          </a:p>
          <a:p>
            <a:pPr indent="0" lvl="0" marL="0" rtl="0" algn="l">
              <a:lnSpc>
                <a:spcPct val="1000"/>
              </a:lnSpc>
              <a:spcBef>
                <a:spcPts val="1000"/>
              </a:spcBef>
              <a:spcAft>
                <a:spcPts val="0"/>
              </a:spcAft>
              <a:buNone/>
            </a:pPr>
            <a:r>
              <a:rPr lang="en" sz="700" u="sng">
                <a:solidFill>
                  <a:schemeClr val="hlink"/>
                </a:solidFill>
                <a:hlinkClick r:id="rId15"/>
              </a:rPr>
              <a:t>photo</a:t>
            </a:r>
            <a:endParaRPr sz="700"/>
          </a:p>
          <a:p>
            <a:pPr indent="0" lvl="0" marL="0" rtl="0" algn="l">
              <a:lnSpc>
                <a:spcPct val="1000"/>
              </a:lnSpc>
              <a:spcBef>
                <a:spcPts val="1000"/>
              </a:spcBef>
              <a:spcAft>
                <a:spcPts val="0"/>
              </a:spcAft>
              <a:buNone/>
            </a:pPr>
            <a:r>
              <a:rPr lang="en" sz="700" u="sng">
                <a:solidFill>
                  <a:schemeClr val="hlink"/>
                </a:solidFill>
                <a:hlinkClick r:id="rId16"/>
              </a:rPr>
              <a:t>photo</a:t>
            </a:r>
            <a:endParaRPr sz="700"/>
          </a:p>
          <a:p>
            <a:pPr indent="0" lvl="0" marL="0" rtl="0" algn="l">
              <a:lnSpc>
                <a:spcPct val="1000"/>
              </a:lnSpc>
              <a:spcBef>
                <a:spcPts val="1000"/>
              </a:spcBef>
              <a:spcAft>
                <a:spcPts val="0"/>
              </a:spcAft>
              <a:buNone/>
            </a:pPr>
            <a:r>
              <a:rPr lang="en" sz="700" u="sng">
                <a:solidFill>
                  <a:schemeClr val="hlink"/>
                </a:solidFill>
                <a:hlinkClick r:id="rId17"/>
              </a:rPr>
              <a:t>photo</a:t>
            </a:r>
            <a:endParaRPr sz="700"/>
          </a:p>
          <a:p>
            <a:pPr indent="0" lvl="0" marL="0" rtl="0" algn="l">
              <a:lnSpc>
                <a:spcPct val="1000"/>
              </a:lnSpc>
              <a:spcBef>
                <a:spcPts val="1000"/>
              </a:spcBef>
              <a:spcAft>
                <a:spcPts val="0"/>
              </a:spcAft>
              <a:buNone/>
            </a:pPr>
            <a:r>
              <a:rPr lang="en" sz="700" u="sng">
                <a:solidFill>
                  <a:schemeClr val="hlink"/>
                </a:solidFill>
                <a:hlinkClick r:id="rId18"/>
              </a:rPr>
              <a:t>photo</a:t>
            </a:r>
            <a:endParaRPr sz="700"/>
          </a:p>
          <a:p>
            <a:pPr indent="0" lvl="0" marL="0" rtl="0" algn="l">
              <a:lnSpc>
                <a:spcPct val="1000"/>
              </a:lnSpc>
              <a:spcBef>
                <a:spcPts val="1000"/>
              </a:spcBef>
              <a:spcAft>
                <a:spcPts val="0"/>
              </a:spcAft>
              <a:buNone/>
            </a:pPr>
            <a:r>
              <a:rPr lang="en" sz="700" u="sng">
                <a:solidFill>
                  <a:schemeClr val="hlink"/>
                </a:solidFill>
                <a:hlinkClick r:id="rId19"/>
              </a:rPr>
              <a:t>photo</a:t>
            </a:r>
            <a:endParaRPr sz="700"/>
          </a:p>
          <a:p>
            <a:pPr indent="0" lvl="0" marL="0" rtl="0" algn="l">
              <a:lnSpc>
                <a:spcPct val="1000"/>
              </a:lnSpc>
              <a:spcBef>
                <a:spcPts val="1000"/>
              </a:spcBef>
              <a:spcAft>
                <a:spcPts val="0"/>
              </a:spcAft>
              <a:buNone/>
            </a:pPr>
            <a:r>
              <a:rPr lang="en" sz="700" u="sng">
                <a:solidFill>
                  <a:schemeClr val="hlink"/>
                </a:solidFill>
                <a:hlinkClick r:id="rId20"/>
              </a:rPr>
              <a:t>photo</a:t>
            </a:r>
            <a:endParaRPr sz="700"/>
          </a:p>
          <a:p>
            <a:pPr indent="0" lvl="0" marL="0" rtl="0" algn="l">
              <a:lnSpc>
                <a:spcPct val="1000"/>
              </a:lnSpc>
              <a:spcBef>
                <a:spcPts val="1000"/>
              </a:spcBef>
              <a:spcAft>
                <a:spcPts val="0"/>
              </a:spcAft>
              <a:buNone/>
            </a:pPr>
            <a:r>
              <a:rPr lang="en" sz="700" u="sng">
                <a:solidFill>
                  <a:schemeClr val="hlink"/>
                </a:solidFill>
                <a:hlinkClick r:id="rId21"/>
              </a:rPr>
              <a:t>photo</a:t>
            </a:r>
            <a:endParaRPr sz="700"/>
          </a:p>
          <a:p>
            <a:pPr indent="0" lvl="0" marL="0" rtl="0" algn="l">
              <a:lnSpc>
                <a:spcPct val="1000"/>
              </a:lnSpc>
              <a:spcBef>
                <a:spcPts val="1000"/>
              </a:spcBef>
              <a:spcAft>
                <a:spcPts val="0"/>
              </a:spcAft>
              <a:buNone/>
            </a:pPr>
            <a:r>
              <a:rPr lang="en" sz="700" u="sng">
                <a:solidFill>
                  <a:schemeClr val="hlink"/>
                </a:solidFill>
                <a:hlinkClick r:id="rId22"/>
              </a:rPr>
              <a:t>photo</a:t>
            </a:r>
            <a:endParaRPr sz="700"/>
          </a:p>
          <a:p>
            <a:pPr indent="0" lvl="0" marL="0" rtl="0" algn="l">
              <a:lnSpc>
                <a:spcPct val="1000"/>
              </a:lnSpc>
              <a:spcBef>
                <a:spcPts val="1000"/>
              </a:spcBef>
              <a:spcAft>
                <a:spcPts val="0"/>
              </a:spcAft>
              <a:buNone/>
            </a:pPr>
            <a:r>
              <a:rPr lang="en" sz="700" u="sng">
                <a:solidFill>
                  <a:schemeClr val="hlink"/>
                </a:solidFill>
                <a:hlinkClick r:id="rId23"/>
              </a:rPr>
              <a:t>photo</a:t>
            </a:r>
            <a:endParaRPr sz="700"/>
          </a:p>
          <a:p>
            <a:pPr indent="0" lvl="0" marL="0" rtl="0" algn="l">
              <a:lnSpc>
                <a:spcPct val="1000"/>
              </a:lnSpc>
              <a:spcBef>
                <a:spcPts val="1000"/>
              </a:spcBef>
              <a:spcAft>
                <a:spcPts val="0"/>
              </a:spcAft>
              <a:buNone/>
            </a:pPr>
            <a:r>
              <a:rPr lang="en" sz="700" u="sng">
                <a:solidFill>
                  <a:schemeClr val="hlink"/>
                </a:solidFill>
                <a:hlinkClick r:id="rId24"/>
              </a:rPr>
              <a:t>photo</a:t>
            </a:r>
            <a:endParaRPr sz="700"/>
          </a:p>
          <a:p>
            <a:pPr indent="0" lvl="0" marL="0" rtl="0" algn="l">
              <a:lnSpc>
                <a:spcPct val="1000"/>
              </a:lnSpc>
              <a:spcBef>
                <a:spcPts val="1000"/>
              </a:spcBef>
              <a:spcAft>
                <a:spcPts val="1000"/>
              </a:spcAft>
              <a:buNone/>
            </a:pPr>
            <a:r>
              <a:t/>
            </a:r>
            <a:endParaRPr/>
          </a:p>
        </p:txBody>
      </p:sp>
      <p:sp>
        <p:nvSpPr>
          <p:cNvPr id="91" name="Google Shape;91;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photo</a:t>
            </a:r>
            <a:endParaRPr sz="700"/>
          </a:p>
          <a:p>
            <a:pPr indent="0" lvl="0" marL="0" rtl="0" algn="l">
              <a:lnSpc>
                <a:spcPct val="1000"/>
              </a:lnSpc>
              <a:spcBef>
                <a:spcPts val="1000"/>
              </a:spcBef>
              <a:spcAft>
                <a:spcPts val="0"/>
              </a:spcAft>
              <a:buNone/>
            </a:pPr>
            <a:r>
              <a:rPr lang="en" sz="700" u="sng">
                <a:solidFill>
                  <a:schemeClr val="hlink"/>
                </a:solidFill>
                <a:hlinkClick r:id="rId26"/>
              </a:rPr>
              <a:t>photo</a:t>
            </a:r>
            <a:endParaRPr sz="700"/>
          </a:p>
          <a:p>
            <a:pPr indent="0" lvl="0" marL="0" rtl="0" algn="l">
              <a:lnSpc>
                <a:spcPct val="1000"/>
              </a:lnSpc>
              <a:spcBef>
                <a:spcPts val="1000"/>
              </a:spcBef>
              <a:spcAft>
                <a:spcPts val="0"/>
              </a:spcAft>
              <a:buNone/>
            </a:pPr>
            <a:r>
              <a:rPr lang="en" sz="700" u="sng">
                <a:solidFill>
                  <a:schemeClr val="hlink"/>
                </a:solidFill>
                <a:hlinkClick r:id="rId27"/>
              </a:rPr>
              <a:t>photo</a:t>
            </a:r>
            <a:endParaRPr sz="700"/>
          </a:p>
          <a:p>
            <a:pPr indent="0" lvl="0" marL="0" rtl="0" algn="l">
              <a:lnSpc>
                <a:spcPct val="1000"/>
              </a:lnSpc>
              <a:spcBef>
                <a:spcPts val="1000"/>
              </a:spcBef>
              <a:spcAft>
                <a:spcPts val="0"/>
              </a:spcAft>
              <a:buNone/>
            </a:pPr>
            <a:r>
              <a:rPr lang="en" sz="700" u="sng">
                <a:solidFill>
                  <a:schemeClr val="hlink"/>
                </a:solidFill>
                <a:hlinkClick r:id="rId28"/>
              </a:rPr>
              <a:t>photo</a:t>
            </a:r>
            <a:endParaRPr sz="700"/>
          </a:p>
          <a:p>
            <a:pPr indent="0" lvl="0" marL="0" rtl="0" algn="l">
              <a:lnSpc>
                <a:spcPct val="1000"/>
              </a:lnSpc>
              <a:spcBef>
                <a:spcPts val="1000"/>
              </a:spcBef>
              <a:spcAft>
                <a:spcPts val="0"/>
              </a:spcAft>
              <a:buNone/>
            </a:pPr>
            <a:r>
              <a:rPr lang="en" sz="700" u="sng">
                <a:solidFill>
                  <a:schemeClr val="hlink"/>
                </a:solidFill>
                <a:hlinkClick r:id="rId29"/>
              </a:rPr>
              <a:t>photo</a:t>
            </a:r>
            <a:endParaRPr sz="700"/>
          </a:p>
          <a:p>
            <a:pPr indent="0" lvl="0" marL="0" rtl="0" algn="l">
              <a:lnSpc>
                <a:spcPct val="1000"/>
              </a:lnSpc>
              <a:spcBef>
                <a:spcPts val="1000"/>
              </a:spcBef>
              <a:spcAft>
                <a:spcPts val="0"/>
              </a:spcAft>
              <a:buNone/>
            </a:pPr>
            <a:r>
              <a:rPr lang="en" sz="700" u="sng">
                <a:solidFill>
                  <a:schemeClr val="hlink"/>
                </a:solidFill>
                <a:hlinkClick r:id="rId30"/>
              </a:rPr>
              <a:t>photo</a:t>
            </a:r>
            <a:endParaRPr sz="700"/>
          </a:p>
          <a:p>
            <a:pPr indent="0" lvl="0" marL="0" rtl="0" algn="l">
              <a:lnSpc>
                <a:spcPct val="1000"/>
              </a:lnSpc>
              <a:spcBef>
                <a:spcPts val="1000"/>
              </a:spcBef>
              <a:spcAft>
                <a:spcPts val="0"/>
              </a:spcAft>
              <a:buNone/>
            </a:pPr>
            <a:r>
              <a:rPr lang="en" sz="700" u="sng">
                <a:solidFill>
                  <a:schemeClr val="hlink"/>
                </a:solidFill>
                <a:hlinkClick r:id="rId31"/>
              </a:rPr>
              <a:t>document</a:t>
            </a:r>
            <a:endParaRPr sz="700"/>
          </a:p>
          <a:p>
            <a:pPr indent="0" lvl="0" marL="0" rtl="0" algn="l">
              <a:lnSpc>
                <a:spcPct val="1000"/>
              </a:lnSpc>
              <a:spcBef>
                <a:spcPts val="1000"/>
              </a:spcBef>
              <a:spcAft>
                <a:spcPts val="0"/>
              </a:spcAft>
              <a:buNone/>
            </a:pPr>
            <a:r>
              <a:rPr lang="en" sz="700" u="sng">
                <a:solidFill>
                  <a:schemeClr val="hlink"/>
                </a:solidFill>
                <a:hlinkClick r:id="rId32"/>
              </a:rPr>
              <a:t>document pub</a:t>
            </a:r>
            <a:endParaRPr sz="700"/>
          </a:p>
          <a:p>
            <a:pPr indent="0" lvl="0" marL="0" rtl="0" algn="l">
              <a:lnSpc>
                <a:spcPct val="1000"/>
              </a:lnSpc>
              <a:spcBef>
                <a:spcPts val="1000"/>
              </a:spcBef>
              <a:spcAft>
                <a:spcPts val="0"/>
              </a:spcAft>
              <a:buNone/>
            </a:pPr>
            <a:r>
              <a:rPr lang="en" sz="700" u="sng">
                <a:solidFill>
                  <a:schemeClr val="hlink"/>
                </a:solidFill>
                <a:hlinkClick r:id="rId33"/>
              </a:rPr>
              <a:t>document view</a:t>
            </a:r>
            <a:endParaRPr sz="700"/>
          </a:p>
          <a:p>
            <a:pPr indent="0" lvl="0" marL="0" rtl="0" algn="l">
              <a:lnSpc>
                <a:spcPct val="1000"/>
              </a:lnSpc>
              <a:spcBef>
                <a:spcPts val="1000"/>
              </a:spcBef>
              <a:spcAft>
                <a:spcPts val="0"/>
              </a:spcAft>
              <a:buNone/>
            </a:pPr>
            <a:r>
              <a:rPr lang="en" sz="700" u="sng">
                <a:solidFill>
                  <a:schemeClr val="hlink"/>
                </a:solidFill>
                <a:hlinkClick r:id="rId34"/>
              </a:rPr>
              <a:t>presentation</a:t>
            </a:r>
            <a:endParaRPr sz="700"/>
          </a:p>
          <a:p>
            <a:pPr indent="0" lvl="0" marL="0" rtl="0" algn="l">
              <a:lnSpc>
                <a:spcPct val="1000"/>
              </a:lnSpc>
              <a:spcBef>
                <a:spcPts val="1000"/>
              </a:spcBef>
              <a:spcAft>
                <a:spcPts val="0"/>
              </a:spcAft>
              <a:buNone/>
            </a:pPr>
            <a:r>
              <a:rPr lang="en" sz="700" u="sng">
                <a:solidFill>
                  <a:schemeClr val="hlink"/>
                </a:solidFill>
                <a:hlinkClick r:id="rId35"/>
              </a:rPr>
              <a:t>presentation pub</a:t>
            </a:r>
            <a:endParaRPr sz="700"/>
          </a:p>
          <a:p>
            <a:pPr indent="0" lvl="0" marL="0" rtl="0" algn="l">
              <a:lnSpc>
                <a:spcPct val="1000"/>
              </a:lnSpc>
              <a:spcBef>
                <a:spcPts val="1000"/>
              </a:spcBef>
              <a:spcAft>
                <a:spcPts val="0"/>
              </a:spcAft>
              <a:buNone/>
            </a:pPr>
            <a:r>
              <a:rPr lang="en" sz="700" u="sng">
                <a:solidFill>
                  <a:schemeClr val="hlink"/>
                </a:solidFill>
                <a:hlinkClick r:id="rId36"/>
              </a:rPr>
              <a:t>presentation view</a:t>
            </a:r>
            <a:endParaRPr sz="700"/>
          </a:p>
          <a:p>
            <a:pPr indent="0" lvl="0" marL="0" rtl="0" algn="l">
              <a:lnSpc>
                <a:spcPct val="1000"/>
              </a:lnSpc>
              <a:spcBef>
                <a:spcPts val="1000"/>
              </a:spcBef>
              <a:spcAft>
                <a:spcPts val="10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Tustin</a:t>
            </a:r>
            <a:endParaRPr b="1">
              <a:solidFill>
                <a:srgbClr val="A8D673"/>
              </a:solidFill>
              <a:latin typeface="Poppins"/>
              <a:ea typeface="Poppins"/>
              <a:cs typeface="Poppins"/>
              <a:sym typeface="Poppins"/>
            </a:endParaRPr>
          </a:p>
        </p:txBody>
      </p:sp>
      <p:sp>
        <p:nvSpPr>
          <p:cNvPr id="97" name="Google Shape;97;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https://sites.google.com/view/costa-mesa-photo-booth-rental/home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