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sites.google.com/view/newportbeachroamingphotobooth/home" TargetMode="External"/><Relationship Id="rId22" Type="http://schemas.openxmlformats.org/officeDocument/2006/relationships/hyperlink" Target="https://docs.google.com/document/d/1a-mBpl0TZTxA0rl_zQuu6-NtFqg96zXtVVUe6O77cOc/pub" TargetMode="External"/><Relationship Id="rId21" Type="http://schemas.openxmlformats.org/officeDocument/2006/relationships/hyperlink" Target="https://docs.google.com/document/d/1a-mBpl0TZTxA0rl_zQuu6-NtFqg96zXtVVUe6O77cOc/edit?usp=sharing" TargetMode="External"/><Relationship Id="rId24" Type="http://schemas.openxmlformats.org/officeDocument/2006/relationships/hyperlink" Target="https://docs.google.com/presentation/d/1urszUiJJ0gdR0RobUC-g5sdPhLX5X0Xk0Qasqyo-oFw/edit?usp=sharing" TargetMode="External"/><Relationship Id="rId23" Type="http://schemas.openxmlformats.org/officeDocument/2006/relationships/hyperlink" Target="https://docs.google.com/document/d/1a-mBpl0TZTxA0rl_zQuu6-NtFqg96zXtVVUe6O77cOc/view"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umREe8PLsRtr7g724PC90vx8gzD_0Ox5?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BpfWuX08Ay0wAN4HAyi57QTRoBAeFvLf/view?usp=sharing" TargetMode="External"/><Relationship Id="rId26" Type="http://schemas.openxmlformats.org/officeDocument/2006/relationships/hyperlink" Target="https://docs.google.com/presentation/d/1urszUiJJ0gdR0RobUC-g5sdPhLX5X0Xk0Qasqyo-oFw/view" TargetMode="External"/><Relationship Id="rId25" Type="http://schemas.openxmlformats.org/officeDocument/2006/relationships/hyperlink" Target="https://docs.google.com/presentation/d/1urszUiJJ0gdR0RobUC-g5sdPhLX5X0Xk0Qasqyo-oFw/pub?start=true&amp;loop=true&amp;delayms=3000" TargetMode="External"/><Relationship Id="rId27" Type="http://schemas.openxmlformats.org/officeDocument/2006/relationships/hyperlink" Target="https://docs.google.com/presentation/d/1urszUiJJ0gdR0RobUC-g5sdPhLX5X0Xk0Qasqyo-oFw/htmlpresent" TargetMode="External"/><Relationship Id="rId5" Type="http://schemas.openxmlformats.org/officeDocument/2006/relationships/hyperlink" Target="https://drive.google.com/drive/folders/1ApyuaZCXFqhdUT05RUacK271UTpozUca?usp=sharing" TargetMode="External"/><Relationship Id="rId6" Type="http://schemas.openxmlformats.org/officeDocument/2006/relationships/hyperlink" Target="https://drive.google.com/drive/folders/1_S4_2cXaTLibUTCjoIYyk2AD12AqfArZ?usp=sharing" TargetMode="External"/><Relationship Id="rId7" Type="http://schemas.openxmlformats.org/officeDocument/2006/relationships/hyperlink" Target="https://drive.google.com/drive/folders/1yj2Lg6jcLyrjUidd4UzgjxRKaaMRtWlE?usp=sharing" TargetMode="External"/><Relationship Id="rId8" Type="http://schemas.openxmlformats.org/officeDocument/2006/relationships/hyperlink" Target="https://drive.google.com/file/d/1GMVzFjH4UhrGWzIyj-knzr46Nhf50c6j/view?usp=sharing" TargetMode="External"/><Relationship Id="rId11" Type="http://schemas.openxmlformats.org/officeDocument/2006/relationships/hyperlink" Target="https://drive.google.com/file/d/11Erw5Dqfzber4BK0QB16xLCQ_Ju8K_Qp/view?usp=sharing" TargetMode="External"/><Relationship Id="rId10" Type="http://schemas.openxmlformats.org/officeDocument/2006/relationships/hyperlink" Target="https://drive.google.com/file/d/11NBDZYXEtugzo4Nk2IVzxraBbvyMZ0ah/view?usp=sharing" TargetMode="External"/><Relationship Id="rId13" Type="http://schemas.openxmlformats.org/officeDocument/2006/relationships/hyperlink" Target="https://docs.google.com/spreadsheet/pub?key=1LZ5s-VWDD2qDQ85IvCmOqUm7ELqzYmyYybF794nIu0Y" TargetMode="External"/><Relationship Id="rId12" Type="http://schemas.openxmlformats.org/officeDocument/2006/relationships/hyperlink" Target="https://docs.google.com/spreadsheets/d/1LZ5s-VWDD2qDQ85IvCmOqUm7ELqzYmyYybF794nIu0Y/edit?usp=sharing" TargetMode="External"/><Relationship Id="rId15" Type="http://schemas.openxmlformats.org/officeDocument/2006/relationships/hyperlink" Target="https://docs.google.com/spreadsheets/d/1LZ5s-VWDD2qDQ85IvCmOqUm7ELqzYmyYybF794nIu0Y/pub" TargetMode="External"/><Relationship Id="rId14" Type="http://schemas.openxmlformats.org/officeDocument/2006/relationships/hyperlink" Target="https://docs.google.com/spreadsheets/d/1LZ5s-VWDD2qDQ85IvCmOqUm7ELqzYmyYybF794nIu0Y/pubhtml" TargetMode="External"/><Relationship Id="rId17" Type="http://schemas.openxmlformats.org/officeDocument/2006/relationships/hyperlink" Target="https://docs.google.com/forms/d/1VexDsf67timWJwVg__6exlYRV4RTV0OCDJnNeoPFwnI/edit?usp=sharing" TargetMode="External"/><Relationship Id="rId16" Type="http://schemas.openxmlformats.org/officeDocument/2006/relationships/hyperlink" Target="https://docs.google.com/spreadsheets/d/1LZ5s-VWDD2qDQ85IvCmOqUm7ELqzYmyYybF794nIu0Y/view" TargetMode="External"/><Relationship Id="rId19" Type="http://schemas.openxmlformats.org/officeDocument/2006/relationships/hyperlink" Target="https://drive.google.com/file/d/1tpnxuW89TUi11jKtDR9JDr08CDxHmMk0/view?usp=drivesdk" TargetMode="External"/><Relationship Id="rId18" Type="http://schemas.openxmlformats.org/officeDocument/2006/relationships/hyperlink" Target="https://docs.google.com/drawings/d/1iYb-MIUBhP35CsWJJg152e8H0fsu8t-DcuYLxdtRZyg/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sites.google.com/view/newportbeachroamingphotobooth/home" TargetMode="External"/><Relationship Id="rId22" Type="http://schemas.openxmlformats.org/officeDocument/2006/relationships/hyperlink" Target="https://docs.google.com/document/d/1a-mBpl0TZTxA0rl_zQuu6-NtFqg96zXtVVUe6O77cOc/pub" TargetMode="External"/><Relationship Id="rId21" Type="http://schemas.openxmlformats.org/officeDocument/2006/relationships/hyperlink" Target="https://docs.google.com/document/d/1a-mBpl0TZTxA0rl_zQuu6-NtFqg96zXtVVUe6O77cOc/edit?usp=sharing" TargetMode="External"/><Relationship Id="rId24" Type="http://schemas.openxmlformats.org/officeDocument/2006/relationships/hyperlink" Target="https://docs.google.com/presentation/d/1urszUiJJ0gdR0RobUC-g5sdPhLX5X0Xk0Qasqyo-oFw/edit?usp=sharing" TargetMode="External"/><Relationship Id="rId23" Type="http://schemas.openxmlformats.org/officeDocument/2006/relationships/hyperlink" Target="https://docs.google.com/document/d/1a-mBpl0TZTxA0rl_zQuu6-NtFqg96zXtVVUe6O77cOc/view"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umREe8PLsRtr7g724PC90vx8gzD_0Ox5?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BpfWuX08Ay0wAN4HAyi57QTRoBAeFvLf/view?usp=sharing" TargetMode="External"/><Relationship Id="rId26" Type="http://schemas.openxmlformats.org/officeDocument/2006/relationships/hyperlink" Target="https://docs.google.com/presentation/d/1urszUiJJ0gdR0RobUC-g5sdPhLX5X0Xk0Qasqyo-oFw/view" TargetMode="External"/><Relationship Id="rId25" Type="http://schemas.openxmlformats.org/officeDocument/2006/relationships/hyperlink" Target="https://docs.google.com/presentation/d/1urszUiJJ0gdR0RobUC-g5sdPhLX5X0Xk0Qasqyo-oFw/pub?start=true&amp;loop=true&amp;delayms=3000" TargetMode="External"/><Relationship Id="rId27" Type="http://schemas.openxmlformats.org/officeDocument/2006/relationships/hyperlink" Target="https://docs.google.com/presentation/d/1urszUiJJ0gdR0RobUC-g5sdPhLX5X0Xk0Qasqyo-oFw/htmlpresent" TargetMode="External"/><Relationship Id="rId5" Type="http://schemas.openxmlformats.org/officeDocument/2006/relationships/hyperlink" Target="https://drive.google.com/drive/folders/1ApyuaZCXFqhdUT05RUacK271UTpozUca?usp=sharing" TargetMode="External"/><Relationship Id="rId6" Type="http://schemas.openxmlformats.org/officeDocument/2006/relationships/hyperlink" Target="https://drive.google.com/drive/folders/1_S4_2cXaTLibUTCjoIYyk2AD12AqfArZ?usp=sharing" TargetMode="External"/><Relationship Id="rId7" Type="http://schemas.openxmlformats.org/officeDocument/2006/relationships/hyperlink" Target="https://drive.google.com/drive/folders/1yj2Lg6jcLyrjUidd4UzgjxRKaaMRtWlE?usp=sharing" TargetMode="External"/><Relationship Id="rId8" Type="http://schemas.openxmlformats.org/officeDocument/2006/relationships/hyperlink" Target="https://drive.google.com/file/d/1GMVzFjH4UhrGWzIyj-knzr46Nhf50c6j/view?usp=sharing" TargetMode="External"/><Relationship Id="rId11" Type="http://schemas.openxmlformats.org/officeDocument/2006/relationships/hyperlink" Target="https://drive.google.com/file/d/11Erw5Dqfzber4BK0QB16xLCQ_Ju8K_Qp/view?usp=sharing" TargetMode="External"/><Relationship Id="rId10" Type="http://schemas.openxmlformats.org/officeDocument/2006/relationships/hyperlink" Target="https://drive.google.com/file/d/11NBDZYXEtugzo4Nk2IVzxraBbvyMZ0ah/view?usp=sharing" TargetMode="External"/><Relationship Id="rId13" Type="http://schemas.openxmlformats.org/officeDocument/2006/relationships/hyperlink" Target="https://docs.google.com/spreadsheet/pub?key=1LZ5s-VWDD2qDQ85IvCmOqUm7ELqzYmyYybF794nIu0Y" TargetMode="External"/><Relationship Id="rId12" Type="http://schemas.openxmlformats.org/officeDocument/2006/relationships/hyperlink" Target="https://docs.google.com/spreadsheets/d/1LZ5s-VWDD2qDQ85IvCmOqUm7ELqzYmyYybF794nIu0Y/edit?usp=sharing" TargetMode="External"/><Relationship Id="rId15" Type="http://schemas.openxmlformats.org/officeDocument/2006/relationships/hyperlink" Target="https://docs.google.com/spreadsheets/d/1LZ5s-VWDD2qDQ85IvCmOqUm7ELqzYmyYybF794nIu0Y/pub" TargetMode="External"/><Relationship Id="rId14" Type="http://schemas.openxmlformats.org/officeDocument/2006/relationships/hyperlink" Target="https://docs.google.com/spreadsheets/d/1LZ5s-VWDD2qDQ85IvCmOqUm7ELqzYmyYybF794nIu0Y/pubhtml" TargetMode="External"/><Relationship Id="rId17" Type="http://schemas.openxmlformats.org/officeDocument/2006/relationships/hyperlink" Target="https://docs.google.com/forms/d/1VexDsf67timWJwVg__6exlYRV4RTV0OCDJnNeoPFwnI/edit?usp=sharing" TargetMode="External"/><Relationship Id="rId16" Type="http://schemas.openxmlformats.org/officeDocument/2006/relationships/hyperlink" Target="https://docs.google.com/spreadsheets/d/1LZ5s-VWDD2qDQ85IvCmOqUm7ELqzYmyYybF794nIu0Y/view" TargetMode="External"/><Relationship Id="rId19" Type="http://schemas.openxmlformats.org/officeDocument/2006/relationships/hyperlink" Target="https://drive.google.com/file/d/1tpnxuW89TUi11jKtDR9JDr08CDxHmMk0/view?usp=drivesdk" TargetMode="External"/><Relationship Id="rId18" Type="http://schemas.openxmlformats.org/officeDocument/2006/relationships/hyperlink" Target="https://docs.google.com/drawings/d/1iYb-MIUBhP35CsWJJg152e8H0fsu8t-DcuYLxdtRZyg/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32965957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32965957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https://drive.google.com/drive/folders/1umREe8PLsRtr7g724PC90vx8gzD_0Ox5?usp=sharing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https://drive.google.com/drive/folders/1ApyuaZCXFqhdUT05RUacK271UTpozUca?usp=sharing</a:t>
            </a:r>
            <a:endParaRPr sz="1000"/>
          </a:p>
          <a:p>
            <a:pPr indent="0" lvl="0" marL="0" rtl="0" algn="l">
              <a:spcBef>
                <a:spcPts val="0"/>
              </a:spcBef>
              <a:spcAft>
                <a:spcPts val="0"/>
              </a:spcAft>
              <a:buNone/>
            </a:pPr>
            <a:r>
              <a:rPr lang="en" sz="1000" u="sng">
                <a:solidFill>
                  <a:schemeClr val="hlink"/>
                </a:solidFill>
                <a:hlinkClick r:id="rId6"/>
              </a:rPr>
              <a:t>https://drive.google.com/drive/folders/1_S4_2cXaTLibUTCjoIYyk2AD12AqfArZ?usp=sharing</a:t>
            </a:r>
            <a:endParaRPr sz="1000"/>
          </a:p>
          <a:p>
            <a:pPr indent="0" lvl="0" marL="0" rtl="0" algn="l">
              <a:spcBef>
                <a:spcPts val="0"/>
              </a:spcBef>
              <a:spcAft>
                <a:spcPts val="0"/>
              </a:spcAft>
              <a:buNone/>
            </a:pPr>
            <a:r>
              <a:rPr lang="en" sz="1000" u="sng">
                <a:solidFill>
                  <a:schemeClr val="hlink"/>
                </a:solidFill>
                <a:hlinkClick r:id="rId7"/>
              </a:rPr>
              <a:t>https://drive.google.com/drive/folders/1yj2Lg6jcLyrjUidd4UzgjxRKaaMRtWlE?usp=sharing</a:t>
            </a:r>
            <a:endParaRPr sz="1000"/>
          </a:p>
          <a:p>
            <a:pPr indent="0" lvl="0" marL="0" rtl="0" algn="l">
              <a:spcBef>
                <a:spcPts val="0"/>
              </a:spcBef>
              <a:spcAft>
                <a:spcPts val="0"/>
              </a:spcAft>
              <a:buNone/>
            </a:pPr>
            <a:r>
              <a:rPr lang="en" sz="1000" u="sng">
                <a:solidFill>
                  <a:schemeClr val="hlink"/>
                </a:solidFill>
                <a:hlinkClick r:id="rId8"/>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9"/>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0"/>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1"/>
              </a:rPr>
              <a:t>https://drive.google.com/file/d/11Erw5Dqfzber4BK0QB16xLCQ_Ju8K_Qp/view?usp=sharing</a:t>
            </a:r>
            <a:endParaRPr sz="1000"/>
          </a:p>
          <a:p>
            <a:pPr indent="0" lvl="0" marL="0" rtl="0" algn="l">
              <a:spcBef>
                <a:spcPts val="0"/>
              </a:spcBef>
              <a:spcAft>
                <a:spcPts val="0"/>
              </a:spcAft>
              <a:buNone/>
            </a:pPr>
            <a:r>
              <a:rPr lang="en" sz="1000" u="sng">
                <a:solidFill>
                  <a:schemeClr val="hlink"/>
                </a:solidFill>
                <a:hlinkClick r:id="rId12"/>
              </a:rPr>
              <a:t>https://docs.google.com/spreadsheets/d/1LZ5s-VWDD2qDQ85IvCmOqUm7ELqzYmyYybF794nIu0Y/edit?usp=sharing</a:t>
            </a:r>
            <a:endParaRPr sz="1000"/>
          </a:p>
          <a:p>
            <a:pPr indent="0" lvl="0" marL="0" rtl="0" algn="l">
              <a:spcBef>
                <a:spcPts val="0"/>
              </a:spcBef>
              <a:spcAft>
                <a:spcPts val="0"/>
              </a:spcAft>
              <a:buNone/>
            </a:pPr>
            <a:r>
              <a:rPr lang="en" sz="1000" u="sng">
                <a:solidFill>
                  <a:schemeClr val="hlink"/>
                </a:solidFill>
                <a:hlinkClick r:id="rId13"/>
              </a:rPr>
              <a:t>https://docs.google.com/spreadsheet/pub?key=1LZ5s-VWDD2qDQ85IvCmOqUm7ELqzYmyYybF794nIu0Y</a:t>
            </a:r>
            <a:endParaRPr sz="1000"/>
          </a:p>
          <a:p>
            <a:pPr indent="0" lvl="0" marL="0" rtl="0" algn="l">
              <a:spcBef>
                <a:spcPts val="0"/>
              </a:spcBef>
              <a:spcAft>
                <a:spcPts val="0"/>
              </a:spcAft>
              <a:buNone/>
            </a:pPr>
            <a:r>
              <a:rPr lang="en" sz="1000" u="sng">
                <a:solidFill>
                  <a:schemeClr val="hlink"/>
                </a:solidFill>
                <a:hlinkClick r:id="rId14"/>
              </a:rPr>
              <a:t>https://docs.google.com/spreadsheets/d/1LZ5s-VWDD2qDQ85IvCmOqUm7ELqzYmyYybF794nIu0Y/pubhtml</a:t>
            </a:r>
            <a:endParaRPr sz="1000"/>
          </a:p>
          <a:p>
            <a:pPr indent="0" lvl="0" marL="0" rtl="0" algn="l">
              <a:spcBef>
                <a:spcPts val="0"/>
              </a:spcBef>
              <a:spcAft>
                <a:spcPts val="0"/>
              </a:spcAft>
              <a:buNone/>
            </a:pPr>
            <a:r>
              <a:rPr lang="en" sz="1000" u="sng">
                <a:solidFill>
                  <a:schemeClr val="hlink"/>
                </a:solidFill>
                <a:hlinkClick r:id="rId15"/>
              </a:rPr>
              <a:t>https://docs.google.com/spreadsheets/d/1LZ5s-VWDD2qDQ85IvCmOqUm7ELqzYmyYybF794nIu0Y/pub</a:t>
            </a:r>
            <a:endParaRPr sz="1000"/>
          </a:p>
          <a:p>
            <a:pPr indent="0" lvl="0" marL="0" rtl="0" algn="l">
              <a:spcBef>
                <a:spcPts val="0"/>
              </a:spcBef>
              <a:spcAft>
                <a:spcPts val="0"/>
              </a:spcAft>
              <a:buNone/>
            </a:pPr>
            <a:r>
              <a:rPr lang="en" sz="1000" u="sng">
                <a:solidFill>
                  <a:schemeClr val="hlink"/>
                </a:solidFill>
                <a:hlinkClick r:id="rId16"/>
              </a:rPr>
              <a:t>https://docs.google.com/spreadsheets/d/1LZ5s-VWDD2qDQ85IvCmOqUm7ELqzYmyYybF794nIu0Y/view</a:t>
            </a:r>
            <a:endParaRPr sz="1000"/>
          </a:p>
          <a:p>
            <a:pPr indent="0" lvl="0" marL="0" rtl="0" algn="l">
              <a:spcBef>
                <a:spcPts val="0"/>
              </a:spcBef>
              <a:spcAft>
                <a:spcPts val="0"/>
              </a:spcAft>
              <a:buNone/>
            </a:pPr>
            <a:r>
              <a:rPr lang="en" sz="1000" u="sng">
                <a:solidFill>
                  <a:schemeClr val="hlink"/>
                </a:solidFill>
                <a:hlinkClick r:id="rId17"/>
              </a:rPr>
              <a:t>https://docs.google.com/forms/d/1VexDsf67timWJwVg__6exlYRV4RTV0OCDJnNeoPFwnI/edit?usp=sharing</a:t>
            </a:r>
            <a:endParaRPr sz="1000"/>
          </a:p>
          <a:p>
            <a:pPr indent="0" lvl="0" marL="0" rtl="0" algn="l">
              <a:spcBef>
                <a:spcPts val="0"/>
              </a:spcBef>
              <a:spcAft>
                <a:spcPts val="0"/>
              </a:spcAft>
              <a:buNone/>
            </a:pPr>
            <a:r>
              <a:rPr lang="en" sz="1000" u="sng">
                <a:solidFill>
                  <a:schemeClr val="hlink"/>
                </a:solidFill>
                <a:hlinkClick r:id="rId18"/>
              </a:rPr>
              <a:t>https://docs.google.com/drawings/d/1iYb-MIUBhP35CsWJJg152e8H0fsu8t-DcuYLxdtRZyg/edit?usp=sharing</a:t>
            </a:r>
            <a:endParaRPr sz="1000"/>
          </a:p>
          <a:p>
            <a:pPr indent="0" lvl="0" marL="0" rtl="0" algn="l">
              <a:spcBef>
                <a:spcPts val="0"/>
              </a:spcBef>
              <a:spcAft>
                <a:spcPts val="0"/>
              </a:spcAft>
              <a:buNone/>
            </a:pPr>
            <a:r>
              <a:rPr lang="en" sz="1000" u="sng">
                <a:solidFill>
                  <a:schemeClr val="hlink"/>
                </a:solidFill>
                <a:hlinkClick r:id="rId19"/>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0"/>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1"/>
              </a:rPr>
              <a:t>https://docs.google.com/document/d/1a-mBpl0TZTxA0rl_zQuu6-NtFqg96zXtVVUe6O77cOc/edit?usp=sharing</a:t>
            </a:r>
            <a:endParaRPr sz="1000"/>
          </a:p>
          <a:p>
            <a:pPr indent="0" lvl="0" marL="0" rtl="0" algn="l">
              <a:spcBef>
                <a:spcPts val="0"/>
              </a:spcBef>
              <a:spcAft>
                <a:spcPts val="0"/>
              </a:spcAft>
              <a:buNone/>
            </a:pPr>
            <a:r>
              <a:rPr lang="en" sz="1000" u="sng">
                <a:solidFill>
                  <a:schemeClr val="hlink"/>
                </a:solidFill>
                <a:hlinkClick r:id="rId22"/>
              </a:rPr>
              <a:t>https://docs.google.com/document/d/1a-mBpl0TZTxA0rl_zQuu6-NtFqg96zXtVVUe6O77cOc/pub</a:t>
            </a:r>
            <a:endParaRPr sz="1000"/>
          </a:p>
          <a:p>
            <a:pPr indent="0" lvl="0" marL="0" rtl="0" algn="l">
              <a:spcBef>
                <a:spcPts val="0"/>
              </a:spcBef>
              <a:spcAft>
                <a:spcPts val="0"/>
              </a:spcAft>
              <a:buNone/>
            </a:pPr>
            <a:r>
              <a:rPr lang="en" sz="1000" u="sng">
                <a:solidFill>
                  <a:schemeClr val="hlink"/>
                </a:solidFill>
                <a:hlinkClick r:id="rId23"/>
              </a:rPr>
              <a:t>https://docs.google.com/document/d/1a-mBpl0TZTxA0rl_zQuu6-NtFqg96zXtVVUe6O77cOc/view</a:t>
            </a:r>
            <a:endParaRPr sz="1000"/>
          </a:p>
          <a:p>
            <a:pPr indent="0" lvl="0" marL="0" rtl="0" algn="l">
              <a:spcBef>
                <a:spcPts val="0"/>
              </a:spcBef>
              <a:spcAft>
                <a:spcPts val="0"/>
              </a:spcAft>
              <a:buNone/>
            </a:pPr>
            <a:r>
              <a:rPr lang="en" sz="1000" u="sng">
                <a:solidFill>
                  <a:schemeClr val="hlink"/>
                </a:solidFill>
                <a:hlinkClick r:id="rId24"/>
              </a:rPr>
              <a:t>https://docs.google.com/presentation/d/1urszUiJJ0gdR0RobUC-g5sdPhLX5X0Xk0Qasqyo-oFw/edit?usp=sharing</a:t>
            </a:r>
            <a:endParaRPr sz="1000"/>
          </a:p>
          <a:p>
            <a:pPr indent="0" lvl="0" marL="0" rtl="0" algn="l">
              <a:spcBef>
                <a:spcPts val="0"/>
              </a:spcBef>
              <a:spcAft>
                <a:spcPts val="0"/>
              </a:spcAft>
              <a:buNone/>
            </a:pPr>
            <a:r>
              <a:rPr lang="en" sz="1000" u="sng">
                <a:solidFill>
                  <a:schemeClr val="hlink"/>
                </a:solidFill>
                <a:hlinkClick r:id="rId25"/>
              </a:rPr>
              <a:t>https://docs.google.com/presentation/d/1urszUiJJ0gdR0RobUC-g5sdPhLX5X0Xk0Qasqyo-oFw/pub?start=true&amp;loop=true&amp;delayms=3000</a:t>
            </a:r>
            <a:endParaRPr sz="1000"/>
          </a:p>
          <a:p>
            <a:pPr indent="0" lvl="0" marL="0" rtl="0" algn="l">
              <a:spcBef>
                <a:spcPts val="0"/>
              </a:spcBef>
              <a:spcAft>
                <a:spcPts val="0"/>
              </a:spcAft>
              <a:buNone/>
            </a:pPr>
            <a:r>
              <a:rPr lang="en" sz="1000" u="sng">
                <a:solidFill>
                  <a:schemeClr val="hlink"/>
                </a:solidFill>
                <a:hlinkClick r:id="rId26"/>
              </a:rPr>
              <a:t>https://docs.google.com/presentation/d/1urszUiJJ0gdR0RobUC-g5sdPhLX5X0Xk0Qasqyo-oFw/view</a:t>
            </a:r>
            <a:endParaRPr sz="1000"/>
          </a:p>
          <a:p>
            <a:pPr indent="0" lvl="0" marL="0" rtl="0" algn="l">
              <a:spcBef>
                <a:spcPts val="0"/>
              </a:spcBef>
              <a:spcAft>
                <a:spcPts val="0"/>
              </a:spcAft>
              <a:buNone/>
            </a:pPr>
            <a:r>
              <a:rPr lang="en" sz="1000" u="sng">
                <a:solidFill>
                  <a:schemeClr val="hlink"/>
                </a:solidFill>
                <a:hlinkClick r:id="rId27"/>
              </a:rPr>
              <a:t>https://docs.google.com/presentation/d/1urszUiJJ0gdR0RobUC-g5sdPhLX5X0Xk0Qasqyo-oFw/htmlpresent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32965957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32965957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32965957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32965957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company Newport Beach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32965957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32965957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32965957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32965957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company Newport Beach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32965957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32965957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32965957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32965957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32965957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32965957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32965957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32965957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32965957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32965957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https://drive.google.com/drive/folders/1umREe8PLsRtr7g724PC90vx8gzD_0Ox5?usp=sharing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https://drive.google.com/drive/folders/1ApyuaZCXFqhdUT05RUacK271UTpozUca?usp=sharing</a:t>
            </a:r>
            <a:endParaRPr sz="1000"/>
          </a:p>
          <a:p>
            <a:pPr indent="0" lvl="0" marL="0" rtl="0" algn="l">
              <a:spcBef>
                <a:spcPts val="0"/>
              </a:spcBef>
              <a:spcAft>
                <a:spcPts val="0"/>
              </a:spcAft>
              <a:buNone/>
            </a:pPr>
            <a:r>
              <a:rPr lang="en" sz="1000" u="sng">
                <a:solidFill>
                  <a:schemeClr val="hlink"/>
                </a:solidFill>
                <a:hlinkClick r:id="rId6"/>
              </a:rPr>
              <a:t>https://drive.google.com/drive/folders/1_S4_2cXaTLibUTCjoIYyk2AD12AqfArZ?usp=sharing</a:t>
            </a:r>
            <a:endParaRPr sz="1000"/>
          </a:p>
          <a:p>
            <a:pPr indent="0" lvl="0" marL="0" rtl="0" algn="l">
              <a:spcBef>
                <a:spcPts val="0"/>
              </a:spcBef>
              <a:spcAft>
                <a:spcPts val="0"/>
              </a:spcAft>
              <a:buNone/>
            </a:pPr>
            <a:r>
              <a:rPr lang="en" sz="1000" u="sng">
                <a:solidFill>
                  <a:schemeClr val="hlink"/>
                </a:solidFill>
                <a:hlinkClick r:id="rId7"/>
              </a:rPr>
              <a:t>https://drive.google.com/drive/folders/1yj2Lg6jcLyrjUidd4UzgjxRKaaMRtWlE?usp=sharing</a:t>
            </a:r>
            <a:endParaRPr sz="1000"/>
          </a:p>
          <a:p>
            <a:pPr indent="0" lvl="0" marL="0" rtl="0" algn="l">
              <a:spcBef>
                <a:spcPts val="0"/>
              </a:spcBef>
              <a:spcAft>
                <a:spcPts val="0"/>
              </a:spcAft>
              <a:buNone/>
            </a:pPr>
            <a:r>
              <a:rPr lang="en" sz="1000" u="sng">
                <a:solidFill>
                  <a:schemeClr val="hlink"/>
                </a:solidFill>
                <a:hlinkClick r:id="rId8"/>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9"/>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0"/>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1"/>
              </a:rPr>
              <a:t>https://drive.google.com/file/d/11Erw5Dqfzber4BK0QB16xLCQ_Ju8K_Qp/view?usp=sharing</a:t>
            </a:r>
            <a:endParaRPr sz="1000"/>
          </a:p>
          <a:p>
            <a:pPr indent="0" lvl="0" marL="0" rtl="0" algn="l">
              <a:spcBef>
                <a:spcPts val="0"/>
              </a:spcBef>
              <a:spcAft>
                <a:spcPts val="0"/>
              </a:spcAft>
              <a:buNone/>
            </a:pPr>
            <a:r>
              <a:rPr lang="en" sz="1000" u="sng">
                <a:solidFill>
                  <a:schemeClr val="hlink"/>
                </a:solidFill>
                <a:hlinkClick r:id="rId12"/>
              </a:rPr>
              <a:t>https://docs.google.com/spreadsheets/d/1LZ5s-VWDD2qDQ85IvCmOqUm7ELqzYmyYybF794nIu0Y/edit?usp=sharing</a:t>
            </a:r>
            <a:endParaRPr sz="1000"/>
          </a:p>
          <a:p>
            <a:pPr indent="0" lvl="0" marL="0" rtl="0" algn="l">
              <a:spcBef>
                <a:spcPts val="0"/>
              </a:spcBef>
              <a:spcAft>
                <a:spcPts val="0"/>
              </a:spcAft>
              <a:buNone/>
            </a:pPr>
            <a:r>
              <a:rPr lang="en" sz="1000" u="sng">
                <a:solidFill>
                  <a:schemeClr val="hlink"/>
                </a:solidFill>
                <a:hlinkClick r:id="rId13"/>
              </a:rPr>
              <a:t>https://docs.google.com/spreadsheet/pub?key=1LZ5s-VWDD2qDQ85IvCmOqUm7ELqzYmyYybF794nIu0Y</a:t>
            </a:r>
            <a:endParaRPr sz="1000"/>
          </a:p>
          <a:p>
            <a:pPr indent="0" lvl="0" marL="0" rtl="0" algn="l">
              <a:spcBef>
                <a:spcPts val="0"/>
              </a:spcBef>
              <a:spcAft>
                <a:spcPts val="0"/>
              </a:spcAft>
              <a:buNone/>
            </a:pPr>
            <a:r>
              <a:rPr lang="en" sz="1000" u="sng">
                <a:solidFill>
                  <a:schemeClr val="hlink"/>
                </a:solidFill>
                <a:hlinkClick r:id="rId14"/>
              </a:rPr>
              <a:t>https://docs.google.com/spreadsheets/d/1LZ5s-VWDD2qDQ85IvCmOqUm7ELqzYmyYybF794nIu0Y/pubhtml</a:t>
            </a:r>
            <a:endParaRPr sz="1000"/>
          </a:p>
          <a:p>
            <a:pPr indent="0" lvl="0" marL="0" rtl="0" algn="l">
              <a:spcBef>
                <a:spcPts val="0"/>
              </a:spcBef>
              <a:spcAft>
                <a:spcPts val="0"/>
              </a:spcAft>
              <a:buNone/>
            </a:pPr>
            <a:r>
              <a:rPr lang="en" sz="1000" u="sng">
                <a:solidFill>
                  <a:schemeClr val="hlink"/>
                </a:solidFill>
                <a:hlinkClick r:id="rId15"/>
              </a:rPr>
              <a:t>https://docs.google.com/spreadsheets/d/1LZ5s-VWDD2qDQ85IvCmOqUm7ELqzYmyYybF794nIu0Y/pub</a:t>
            </a:r>
            <a:endParaRPr sz="1000"/>
          </a:p>
          <a:p>
            <a:pPr indent="0" lvl="0" marL="0" rtl="0" algn="l">
              <a:spcBef>
                <a:spcPts val="0"/>
              </a:spcBef>
              <a:spcAft>
                <a:spcPts val="0"/>
              </a:spcAft>
              <a:buNone/>
            </a:pPr>
            <a:r>
              <a:rPr lang="en" sz="1000" u="sng">
                <a:solidFill>
                  <a:schemeClr val="hlink"/>
                </a:solidFill>
                <a:hlinkClick r:id="rId16"/>
              </a:rPr>
              <a:t>https://docs.google.com/spreadsheets/d/1LZ5s-VWDD2qDQ85IvCmOqUm7ELqzYmyYybF794nIu0Y/view</a:t>
            </a:r>
            <a:endParaRPr sz="1000"/>
          </a:p>
          <a:p>
            <a:pPr indent="0" lvl="0" marL="0" rtl="0" algn="l">
              <a:spcBef>
                <a:spcPts val="0"/>
              </a:spcBef>
              <a:spcAft>
                <a:spcPts val="0"/>
              </a:spcAft>
              <a:buNone/>
            </a:pPr>
            <a:r>
              <a:rPr lang="en" sz="1000" u="sng">
                <a:solidFill>
                  <a:schemeClr val="hlink"/>
                </a:solidFill>
                <a:hlinkClick r:id="rId17"/>
              </a:rPr>
              <a:t>https://docs.google.com/forms/d/1VexDsf67timWJwVg__6exlYRV4RTV0OCDJnNeoPFwnI/edit?usp=sharing</a:t>
            </a:r>
            <a:endParaRPr sz="1000"/>
          </a:p>
          <a:p>
            <a:pPr indent="0" lvl="0" marL="0" rtl="0" algn="l">
              <a:spcBef>
                <a:spcPts val="0"/>
              </a:spcBef>
              <a:spcAft>
                <a:spcPts val="0"/>
              </a:spcAft>
              <a:buNone/>
            </a:pPr>
            <a:r>
              <a:rPr lang="en" sz="1000" u="sng">
                <a:solidFill>
                  <a:schemeClr val="hlink"/>
                </a:solidFill>
                <a:hlinkClick r:id="rId18"/>
              </a:rPr>
              <a:t>https://docs.google.com/drawings/d/1iYb-MIUBhP35CsWJJg152e8H0fsu8t-DcuYLxdtRZyg/edit?usp=sharing</a:t>
            </a:r>
            <a:endParaRPr sz="1000"/>
          </a:p>
          <a:p>
            <a:pPr indent="0" lvl="0" marL="0" rtl="0" algn="l">
              <a:spcBef>
                <a:spcPts val="0"/>
              </a:spcBef>
              <a:spcAft>
                <a:spcPts val="0"/>
              </a:spcAft>
              <a:buNone/>
            </a:pPr>
            <a:r>
              <a:rPr lang="en" sz="1000" u="sng">
                <a:solidFill>
                  <a:schemeClr val="hlink"/>
                </a:solidFill>
                <a:hlinkClick r:id="rId19"/>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0"/>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1"/>
              </a:rPr>
              <a:t>https://docs.google.com/document/d/1a-mBpl0TZTxA0rl_zQuu6-NtFqg96zXtVVUe6O77cOc/edit?usp=sharing</a:t>
            </a:r>
            <a:endParaRPr sz="1000"/>
          </a:p>
          <a:p>
            <a:pPr indent="0" lvl="0" marL="0" rtl="0" algn="l">
              <a:spcBef>
                <a:spcPts val="0"/>
              </a:spcBef>
              <a:spcAft>
                <a:spcPts val="0"/>
              </a:spcAft>
              <a:buNone/>
            </a:pPr>
            <a:r>
              <a:rPr lang="en" sz="1000" u="sng">
                <a:solidFill>
                  <a:schemeClr val="hlink"/>
                </a:solidFill>
                <a:hlinkClick r:id="rId22"/>
              </a:rPr>
              <a:t>https://docs.google.com/document/d/1a-mBpl0TZTxA0rl_zQuu6-NtFqg96zXtVVUe6O77cOc/pub</a:t>
            </a:r>
            <a:endParaRPr sz="1000"/>
          </a:p>
          <a:p>
            <a:pPr indent="0" lvl="0" marL="0" rtl="0" algn="l">
              <a:spcBef>
                <a:spcPts val="0"/>
              </a:spcBef>
              <a:spcAft>
                <a:spcPts val="0"/>
              </a:spcAft>
              <a:buNone/>
            </a:pPr>
            <a:r>
              <a:rPr lang="en" sz="1000" u="sng">
                <a:solidFill>
                  <a:schemeClr val="hlink"/>
                </a:solidFill>
                <a:hlinkClick r:id="rId23"/>
              </a:rPr>
              <a:t>https://docs.google.com/document/d/1a-mBpl0TZTxA0rl_zQuu6-NtFqg96zXtVVUe6O77cOc/view</a:t>
            </a:r>
            <a:endParaRPr sz="1000"/>
          </a:p>
          <a:p>
            <a:pPr indent="0" lvl="0" marL="0" rtl="0" algn="l">
              <a:spcBef>
                <a:spcPts val="0"/>
              </a:spcBef>
              <a:spcAft>
                <a:spcPts val="0"/>
              </a:spcAft>
              <a:buNone/>
            </a:pPr>
            <a:r>
              <a:rPr lang="en" sz="1000" u="sng">
                <a:solidFill>
                  <a:schemeClr val="hlink"/>
                </a:solidFill>
                <a:hlinkClick r:id="rId24"/>
              </a:rPr>
              <a:t>https://docs.google.com/presentation/d/1urszUiJJ0gdR0RobUC-g5sdPhLX5X0Xk0Qasqyo-oFw/edit?usp=sharing</a:t>
            </a:r>
            <a:endParaRPr sz="1000"/>
          </a:p>
          <a:p>
            <a:pPr indent="0" lvl="0" marL="0" rtl="0" algn="l">
              <a:spcBef>
                <a:spcPts val="0"/>
              </a:spcBef>
              <a:spcAft>
                <a:spcPts val="0"/>
              </a:spcAft>
              <a:buNone/>
            </a:pPr>
            <a:r>
              <a:rPr lang="en" sz="1000" u="sng">
                <a:solidFill>
                  <a:schemeClr val="hlink"/>
                </a:solidFill>
                <a:hlinkClick r:id="rId25"/>
              </a:rPr>
              <a:t>https://docs.google.com/presentation/d/1urszUiJJ0gdR0RobUC-g5sdPhLX5X0Xk0Qasqyo-oFw/pub?start=true&amp;loop=true&amp;delayms=3000</a:t>
            </a:r>
            <a:endParaRPr sz="1000"/>
          </a:p>
          <a:p>
            <a:pPr indent="0" lvl="0" marL="0" rtl="0" algn="l">
              <a:spcBef>
                <a:spcPts val="0"/>
              </a:spcBef>
              <a:spcAft>
                <a:spcPts val="0"/>
              </a:spcAft>
              <a:buNone/>
            </a:pPr>
            <a:r>
              <a:rPr lang="en" sz="1000" u="sng">
                <a:solidFill>
                  <a:schemeClr val="hlink"/>
                </a:solidFill>
                <a:hlinkClick r:id="rId26"/>
              </a:rPr>
              <a:t>https://docs.google.com/presentation/d/1urszUiJJ0gdR0RobUC-g5sdPhLX5X0Xk0Qasqyo-oFw/view</a:t>
            </a:r>
            <a:endParaRPr sz="1000"/>
          </a:p>
          <a:p>
            <a:pPr indent="0" lvl="0" marL="0" rtl="0" algn="l">
              <a:spcBef>
                <a:spcPts val="0"/>
              </a:spcBef>
              <a:spcAft>
                <a:spcPts val="0"/>
              </a:spcAft>
              <a:buNone/>
            </a:pPr>
            <a:r>
              <a:rPr lang="en" sz="1000" u="sng">
                <a:solidFill>
                  <a:schemeClr val="hlink"/>
                </a:solidFill>
                <a:hlinkClick r:id="rId27"/>
              </a:rPr>
              <a:t>https://docs.google.com/presentation/d/1urszUiJJ0gdR0RobUC-g5sdPhLX5X0Xk0Qasqyo-oFw/htmlpresent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32965957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32965957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company Newport Beach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32965957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32965957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32965957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32965957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32965957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32965957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company Newport Beach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32965957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32965957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32965957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32965957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32965957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32965957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32965957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32965957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32965957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32965957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slagunabeac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slagunabeach" TargetMode="External"/><Relationship Id="rId4" Type="http://schemas.openxmlformats.org/officeDocument/2006/relationships/image" Target="../media/image25.jpg"/><Relationship Id="rId5" Type="http://schemas.openxmlformats.org/officeDocument/2006/relationships/hyperlink" Target="https://docs.google.com/presentation/d/1urszUiJJ0gdR0RobUC-g5sdPhLX5X0Xk0Qasqyo-oFw/edit?usp=drivesdk" TargetMode="External"/><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urszUiJJ0gdR0RobUC-g5sdPhLX5X0Xk0Qasqyo-oFw/edit?usp=drivesdk"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a-mBpl0TZTxA0rl_zQuu6-NtFqg96zXtVVUe6O77cOc/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a-mBpl0TZTxA0rl_zQuu6-NtFqg96zXtVVUe6O77cOc/view" TargetMode="External"/><Relationship Id="rId23" Type="http://schemas.openxmlformats.org/officeDocument/2006/relationships/hyperlink" Target="https://docs.google.com/document/d/1a-mBpl0TZTxA0rl_zQuu6-NtFqg96zXtVVUe6O77cOc/pub"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slagunabeach" TargetMode="External"/><Relationship Id="rId4" Type="http://schemas.openxmlformats.org/officeDocument/2006/relationships/hyperlink" Target="https://drive.google.com/drive/folders/1umREe8PLsRtr7g724PC90vx8gzD_0Ox5?usp=sharing"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urszUiJJ0gdR0RobUC-g5sdPhLX5X0Xk0Qasqyo-oFw/pub?start=true&amp;loop=true&amp;delayms=3000" TargetMode="External"/><Relationship Id="rId25" Type="http://schemas.openxmlformats.org/officeDocument/2006/relationships/hyperlink" Target="https://docs.google.com/presentation/d/1urszUiJJ0gdR0RobUC-g5sdPhLX5X0Xk0Qasqyo-oFw/edit?usp=sharing" TargetMode="External"/><Relationship Id="rId28" Type="http://schemas.openxmlformats.org/officeDocument/2006/relationships/hyperlink" Target="https://docs.google.com/presentation/d/1urszUiJJ0gdR0RobUC-g5sdPhLX5X0Xk0Qasqyo-oFw/htmlpresent" TargetMode="External"/><Relationship Id="rId27" Type="http://schemas.openxmlformats.org/officeDocument/2006/relationships/hyperlink" Target="https://docs.google.com/presentation/d/1urszUiJJ0gdR0RobUC-g5sdPhLX5X0Xk0Qasqyo-oFw/view"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ApyuaZCXFqhdUT05RUacK271UTpozUca?usp=sharing" TargetMode="External"/><Relationship Id="rId29" Type="http://schemas.openxmlformats.org/officeDocument/2006/relationships/hyperlink" Target="https://docs.google.com/presentation/d/1urszUiJJ0gdR0RobUC-g5sdPhLX5X0Xk0Qasqyo-oFw/edit?usp=drivesdk" TargetMode="External"/><Relationship Id="rId7" Type="http://schemas.openxmlformats.org/officeDocument/2006/relationships/hyperlink" Target="https://drive.google.com/drive/folders/1_S4_2cXaTLibUTCjoIYyk2AD12AqfArZ?usp=sharing" TargetMode="External"/><Relationship Id="rId8" Type="http://schemas.openxmlformats.org/officeDocument/2006/relationships/hyperlink" Target="https://drive.google.com/drive/folders/1yj2Lg6jcLyrjUidd4UzgjxRKaaMRtWlE?usp=sharing" TargetMode="External"/><Relationship Id="rId30" Type="http://schemas.openxmlformats.org/officeDocument/2006/relationships/image" Target="../media/image1.png"/><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LZ5s-VWDD2qDQ85IvCmOqUm7ELqzYmyYybF794nIu0Y/edit?usp=sharing" TargetMode="External"/><Relationship Id="rId12" Type="http://schemas.openxmlformats.org/officeDocument/2006/relationships/hyperlink" Target="https://drive.google.com/file/d/11Erw5Dqfzber4BK0QB16xLCQ_Ju8K_Qp/view?usp=sharing" TargetMode="External"/><Relationship Id="rId15" Type="http://schemas.openxmlformats.org/officeDocument/2006/relationships/hyperlink" Target="https://docs.google.com/spreadsheets/d/1LZ5s-VWDD2qDQ85IvCmOqUm7ELqzYmyYybF794nIu0Y/pubhtml" TargetMode="External"/><Relationship Id="rId14" Type="http://schemas.openxmlformats.org/officeDocument/2006/relationships/hyperlink" Target="https://docs.google.com/spreadsheet/pub?key=1LZ5s-VWDD2qDQ85IvCmOqUm7ELqzYmyYybF794nIu0Y" TargetMode="External"/><Relationship Id="rId17" Type="http://schemas.openxmlformats.org/officeDocument/2006/relationships/hyperlink" Target="https://docs.google.com/spreadsheets/d/1LZ5s-VWDD2qDQ85IvCmOqUm7ELqzYmyYybF794nIu0Y/view" TargetMode="External"/><Relationship Id="rId16" Type="http://schemas.openxmlformats.org/officeDocument/2006/relationships/hyperlink" Target="https://docs.google.com/spreadsheets/d/1LZ5s-VWDD2qDQ85IvCmOqUm7ELqzYmyYybF794nIu0Y/pub" TargetMode="External"/><Relationship Id="rId19" Type="http://schemas.openxmlformats.org/officeDocument/2006/relationships/hyperlink" Target="https://docs.google.com/drawings/d/1iYb-MIUBhP35CsWJJg152e8H0fsu8t-DcuYLxdtRZyg/edit?usp=sharing" TargetMode="External"/><Relationship Id="rId18" Type="http://schemas.openxmlformats.org/officeDocument/2006/relationships/hyperlink" Target="https://docs.google.com/forms/d/1VexDsf67timWJwVg__6exlYRV4RTV0OCDJnNeoPFwnI/edit?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urszUiJJ0gdR0RobUC-g5sdPhLX5X0Xk0Qasqyo-oFw/edit?usp=drivesdk"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FPsGz17-j10" TargetMode="External"/><Relationship Id="rId5" Type="http://schemas.openxmlformats.org/officeDocument/2006/relationships/image" Target="../media/image19.jpg"/><Relationship Id="rId6" Type="http://schemas.openxmlformats.org/officeDocument/2006/relationships/hyperlink" Target="https://docs.google.com/presentation/d/1urszUiJJ0gdR0RobUC-g5sdPhLX5X0Xk0Qasqyo-oFw/edit?usp=drivesdk" TargetMode="External"/><Relationship Id="rId7"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EmCLBIu0R2I" TargetMode="External"/><Relationship Id="rId5" Type="http://schemas.openxmlformats.org/officeDocument/2006/relationships/image" Target="../media/image20.jpg"/><Relationship Id="rId6" Type="http://schemas.openxmlformats.org/officeDocument/2006/relationships/hyperlink" Target="https://docs.google.com/presentation/d/1urszUiJJ0gdR0RobUC-g5sdPhLX5X0Xk0Qasqyo-oFw/edit?usp=drivesdk" TargetMode="External"/><Relationship Id="rId7"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10hlB0RTfVM" TargetMode="External"/><Relationship Id="rId5" Type="http://schemas.openxmlformats.org/officeDocument/2006/relationships/image" Target="../media/image24.jpg"/><Relationship Id="rId6" Type="http://schemas.openxmlformats.org/officeDocument/2006/relationships/hyperlink" Target="https://docs.google.com/presentation/d/1urszUiJJ0gdR0RobUC-g5sdPhLX5X0Xk0Qasqyo-oFw/edit?usp=drivesdk" TargetMode="External"/><Relationship Id="rId7"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urszUiJJ0gdR0RobUC-g5sdPhLX5X0Xk0Qasqyo-oFw/edit?usp=drivesdk" TargetMode="External"/><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3pr93oJJCWA" TargetMode="External"/><Relationship Id="rId5" Type="http://schemas.openxmlformats.org/officeDocument/2006/relationships/image" Target="../media/image23.jpg"/><Relationship Id="rId6" Type="http://schemas.openxmlformats.org/officeDocument/2006/relationships/hyperlink" Target="https://docs.google.com/presentation/d/1urszUiJJ0gdR0RobUC-g5sdPhLX5X0Xk0Qasqyo-oFw/edit?usp=drivesdk" TargetMode="External"/><Relationship Id="rId7"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slagunabea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newportbeachroamingphotobooth/home"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slagunabeach"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urszUiJJ0gdR0RobUC-g5sdPhLX5X0Xk0Qasqyo-oFw/edit?usp=drivesdk"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urszUiJJ0gdR0RobUC-g5sdPhLX5X0Xk0Qasqyo-oFw/edit?usp=drivesdk"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urszUiJJ0gdR0RobUC-g5sdPhLX5X0Xk0Qasqyo-oFw/edit?usp=drivesdk"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slagunabeach" TargetMode="External"/><Relationship Id="rId4" Type="http://schemas.openxmlformats.org/officeDocument/2006/relationships/image" Target="../media/image8.jpg"/><Relationship Id="rId5" Type="http://schemas.openxmlformats.org/officeDocument/2006/relationships/hyperlink" Target="https://docs.google.com/presentation/d/1urszUiJJ0gdR0RobUC-g5sdPhLX5X0Xk0Qasqyo-oFw/edit?usp=drivesdk"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slagunabeach" TargetMode="External"/><Relationship Id="rId4" Type="http://schemas.openxmlformats.org/officeDocument/2006/relationships/image" Target="../media/image11.jpg"/><Relationship Id="rId5" Type="http://schemas.openxmlformats.org/officeDocument/2006/relationships/hyperlink" Target="https://docs.google.com/presentation/d/1urszUiJJ0gdR0RobUC-g5sdPhLX5X0Xk0Qasqyo-oFw/edit?usp=drivesdk"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slagunabeach" TargetMode="External"/><Relationship Id="rId4" Type="http://schemas.openxmlformats.org/officeDocument/2006/relationships/image" Target="../media/image12.jpg"/><Relationship Id="rId5" Type="http://schemas.openxmlformats.org/officeDocument/2006/relationships/hyperlink" Target="https://docs.google.com/presentation/d/1urszUiJJ0gdR0RobUC-g5sdPhLX5X0Xk0Qasqyo-oFw/edit?usp=drivesdk"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company Newport Beach </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event is spectacular. A photo booth is an excellent mannerism to add commotion to your event! A photo booth can increase any event, including weddings, bar/bat mitzvahs, proms, graduations, birthday parties, anniversaries, quinceaeras, and cute 16. We along with meet the expense of photo booth rentals for business comings and goings such as Christmas parties, fundraisers, and anything in between. There is nothing more looking for excitement than a photo booth to make your celebration unique! once our experience when photo booths, you are certain to take over the most extreme, personal, intimate, and amusing photos. We have the funds for within your means photo booth rentals for weddings, bar/bat mitzvahs, proms, graduations, birthday parties, anniversaries, quinceaeras, gorgeous 16 celebrations, corporate events, and community deeds in Laguna seashore and surrounding regions. goings-on in the Laguna Beach, Anaheim, Corona Del Mar, Costa Mesa, Dana Point, Huntington Beach, Irvine, Laguna Beach, Laguna Niguel, Long Beach, Newport Beach, Tustin, and adjacent regions Bring your adjacent thing to dynamism in Laguna beach subsequently a enormously customisable photo booth that provides the ultimate experience. The 360 Photo Booth Experience at Laguna Beach. Whether you're getting married or hosting a matter issue or party, our personalized booths will ensue some commotion to your celebration following your entourage, family, and friends.Experience the thrill of a bespoke photo booth facilitate that meets your individual needs. We acknowledge that all thing is unique, and we use our professional experience to get knowledge and experience. Although we are situated in Long Beach, we now facilitate Los Angeles, ocher County, San Diego, and Phoenix, and we are fervent to travel! 360 Photo Booth is Laguna Niguel's leading photo booth rental company. We present a seamless first-class bolster to every of our clients and ensure that we will exceed every expectations for any special occasion, such as your wedding, birthday party, company or corporate party, theoretical dance, bridal shower, etc. We allow each unique occasion once full and personalized packages, high-quality photo booths, bespoke photo designs, proficient personnel, dependable attendants, and reasonable and transparent pricing to provide an unforgettable experience. We present all consumers and clients later an incredible experience that includes the greatest help at a reasonably priced price. Our read freshen booth is one of a kind, allowing guests to accommodate in the works to ten individuals in a photo with a specifically made logo.Hello, partygoers! This event, held in Laguna Canyon, abandoned a stone's toss from Laguna Beach, was nothing short of spectacular. fortunate Frog Photo Booth photographed the concern upon a rooftop terrace subsequent to a slick and relaxing ambiance. Music pulsed. People danced. associates and couples moved easily in the midst of the bar, dance floor, and portray booth. It was a thrilling experience every around, but the 360 photo booth stole the show. Jim and Fiona made a wise choice! {} Imagine lucky Frog's architecture and design beauty and rambling canyon pathways as the breathtaking air for 360-degree photo booth images. James and Liz sought for the greatest 360 photo booth rental in Laguna Beach, and we surpassed their expectations. The photo booth created an fascinating tell where every grin and pose became a treasured souvenir, transforming tiny moments into unforgettable memories.The fortunate Frog photo booth rental provided a proclaim for spontaneous group photographs and dance-offs... From interactive sketches to excited embraces... Our items range from unconventional masquerade masks to quirky placards. Guests brought their personality to each frame, and every detail was recorded. The laughter grew in tandem gone the prints. The 360 characterize booth unexpectedly became the main dwindling of the event. fortunate Frog photo booth rental continues to stand out all become old gone cutting-edge technology and one-of-a-kind features.The 360 photo booth not single-handedly managed to capture static moments but as a consequence increased the quickness of the event. Its capacity to spin and photograph album the entire image insured that no subtlety and no dance move, and no immediate burst of laughter went undetected. What's the result? A entire sum visual stamp album of the best raves, captured from various perspectives.Whether you're organizing a wedding, corporate event, or celebration, our 360 photo booth will have the funds for an unforgettable experience. make your moments unforgettable. lucky Frog photo booth rental offers 360-degree photo booth rentals in Laguna Beach.&#10;" id="110" name="Google Shape;110;p22" title="photo booth company Newport Beach ">
            <a:hlinkClick r:id="rId3"/>
          </p:cNvPr>
          <p:cNvPicPr preferRelativeResize="0"/>
          <p:nvPr/>
        </p:nvPicPr>
        <p:blipFill>
          <a:blip r:embed="rId4">
            <a:alphaModFix/>
          </a:blip>
          <a:stretch>
            <a:fillRect/>
          </a:stretch>
        </p:blipFill>
        <p:spPr>
          <a:xfrm>
            <a:off x="2643188" y="0"/>
            <a:ext cx="3857625" cy="5143500"/>
          </a:xfrm>
          <a:prstGeom prst="rect">
            <a:avLst/>
          </a:prstGeom>
          <a:noFill/>
          <a:ln>
            <a:noFill/>
          </a:ln>
        </p:spPr>
      </p:pic>
      <p:pic>
        <p:nvPicPr>
          <p:cNvPr descr="photo booth company Newport Beach " id="111" name="Google Shape;111;p22" title="photo booth company Newport Beach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 booth company Newport Beach " id="118" name="Google Shape;118;p23" title="photo booth company Newport Beach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slides</a:t>
            </a:r>
            <a:endParaRPr sz="700"/>
          </a:p>
          <a:p>
            <a:pPr indent="0" lvl="0" marL="0" rtl="0" algn="l">
              <a:lnSpc>
                <a:spcPct val="1000"/>
              </a:lnSpc>
              <a:spcBef>
                <a:spcPts val="1000"/>
              </a:spcBef>
              <a:spcAft>
                <a:spcPts val="0"/>
              </a:spcAft>
              <a:buNone/>
            </a:pPr>
            <a:r>
              <a:rPr lang="en" sz="700" u="sng">
                <a:solidFill>
                  <a:schemeClr val="hlink"/>
                </a:solidFill>
                <a:hlinkClick r:id="rId9"/>
              </a:rPr>
              <a:t>photo</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spreadsheet</a:t>
            </a:r>
            <a:endParaRPr sz="700"/>
          </a:p>
          <a:p>
            <a:pPr indent="0" lvl="0" marL="0" rtl="0" algn="l">
              <a:lnSpc>
                <a:spcPct val="1000"/>
              </a:lnSpc>
              <a:spcBef>
                <a:spcPts val="1000"/>
              </a:spcBef>
              <a:spcAft>
                <a:spcPts val="0"/>
              </a:spcAft>
              <a:buNone/>
            </a:pPr>
            <a:r>
              <a:rPr lang="en" sz="700" u="sng">
                <a:solidFill>
                  <a:schemeClr val="hlink"/>
                </a:solidFill>
                <a:hlinkClick r:id="rId14"/>
              </a:rPr>
              <a:t>spreadsheet key</a:t>
            </a:r>
            <a:endParaRPr sz="700"/>
          </a:p>
          <a:p>
            <a:pPr indent="0" lvl="0" marL="0" rtl="0" algn="l">
              <a:lnSpc>
                <a:spcPct val="1000"/>
              </a:lnSpc>
              <a:spcBef>
                <a:spcPts val="1000"/>
              </a:spcBef>
              <a:spcAft>
                <a:spcPts val="0"/>
              </a:spcAft>
              <a:buNone/>
            </a:pPr>
            <a:r>
              <a:rPr lang="en" sz="700" u="sng">
                <a:solidFill>
                  <a:schemeClr val="hlink"/>
                </a:solidFill>
                <a:hlinkClick r:id="rId15"/>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a:t>
            </a:r>
            <a:endParaRPr sz="700"/>
          </a:p>
          <a:p>
            <a:pPr indent="0" lvl="0" marL="0" rtl="0" algn="l">
              <a:lnSpc>
                <a:spcPct val="1000"/>
              </a:lnSpc>
              <a:spcBef>
                <a:spcPts val="1000"/>
              </a:spcBef>
              <a:spcAft>
                <a:spcPts val="0"/>
              </a:spcAft>
              <a:buNone/>
            </a:pPr>
            <a:r>
              <a:rPr lang="en" sz="700" u="sng">
                <a:solidFill>
                  <a:schemeClr val="hlink"/>
                </a:solidFill>
                <a:hlinkClick r:id="rId17"/>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8"/>
              </a:rPr>
              <a:t>form</a:t>
            </a:r>
            <a:endParaRPr sz="700"/>
          </a:p>
          <a:p>
            <a:pPr indent="0" lvl="0" marL="0" rtl="0" algn="l">
              <a:lnSpc>
                <a:spcPct val="1000"/>
              </a:lnSpc>
              <a:spcBef>
                <a:spcPts val="1000"/>
              </a:spcBef>
              <a:spcAft>
                <a:spcPts val="0"/>
              </a:spcAft>
              <a:buNone/>
            </a:pPr>
            <a:r>
              <a:rPr lang="en" sz="700" u="sng">
                <a:solidFill>
                  <a:schemeClr val="hlink"/>
                </a:solidFill>
                <a:hlinkClick r:id="rId19"/>
              </a:rPr>
              <a:t>drawing</a:t>
            </a:r>
            <a:endParaRPr sz="700"/>
          </a:p>
          <a:p>
            <a:pPr indent="0" lvl="0" marL="0" rtl="0" algn="l">
              <a:lnSpc>
                <a:spcPct val="1000"/>
              </a:lnSpc>
              <a:spcBef>
                <a:spcPts val="1000"/>
              </a:spcBef>
              <a:spcAft>
                <a:spcPts val="0"/>
              </a:spcAft>
              <a:buNone/>
            </a:pPr>
            <a:r>
              <a:rPr lang="en" sz="700" u="sng">
                <a:solidFill>
                  <a:schemeClr val="hlink"/>
                </a:solidFill>
                <a:hlinkClick r:id="rId20"/>
              </a:rPr>
              <a:t>image</a:t>
            </a:r>
            <a:endParaRPr sz="700"/>
          </a:p>
          <a:p>
            <a:pPr indent="0" lvl="0" marL="0" rtl="0" algn="l">
              <a:lnSpc>
                <a:spcPct val="1000"/>
              </a:lnSpc>
              <a:spcBef>
                <a:spcPts val="1000"/>
              </a:spcBef>
              <a:spcAft>
                <a:spcPts val="0"/>
              </a:spcAft>
              <a:buNone/>
            </a:pPr>
            <a:r>
              <a:rPr lang="en" sz="700" u="sng">
                <a:solidFill>
                  <a:schemeClr val="hlink"/>
                </a:solidFill>
                <a:hlinkClick r:id="rId21"/>
              </a:rPr>
              <a:t>image link</a:t>
            </a:r>
            <a:endParaRPr sz="700"/>
          </a:p>
          <a:p>
            <a:pPr indent="0" lvl="0" marL="0" rtl="0" algn="l">
              <a:lnSpc>
                <a:spcPct val="1000"/>
              </a:lnSpc>
              <a:spcBef>
                <a:spcPts val="1000"/>
              </a:spcBef>
              <a:spcAft>
                <a:spcPts val="0"/>
              </a:spcAft>
              <a:buNone/>
            </a:pPr>
            <a:r>
              <a:rPr lang="en" sz="700" u="sng">
                <a:solidFill>
                  <a:schemeClr val="hlink"/>
                </a:solidFill>
                <a:hlinkClick r:id="rId22"/>
              </a:rPr>
              <a:t>document</a:t>
            </a:r>
            <a:endParaRPr sz="700"/>
          </a:p>
          <a:p>
            <a:pPr indent="0" lvl="0" marL="0" rtl="0" algn="l">
              <a:lnSpc>
                <a:spcPct val="1000"/>
              </a:lnSpc>
              <a:spcBef>
                <a:spcPts val="1000"/>
              </a:spcBef>
              <a:spcAft>
                <a:spcPts val="0"/>
              </a:spcAft>
              <a:buNone/>
            </a:pPr>
            <a:r>
              <a:rPr lang="en" sz="700" u="sng">
                <a:solidFill>
                  <a:schemeClr val="hlink"/>
                </a:solidFill>
                <a:hlinkClick r:id="rId23"/>
              </a:rPr>
              <a:t>document pub</a:t>
            </a:r>
            <a:endParaRPr sz="700"/>
          </a:p>
          <a:p>
            <a:pPr indent="0" lvl="0" marL="0" rtl="0" algn="l">
              <a:lnSpc>
                <a:spcPct val="1000"/>
              </a:lnSpc>
              <a:spcBef>
                <a:spcPts val="1000"/>
              </a:spcBef>
              <a:spcAft>
                <a:spcPts val="0"/>
              </a:spcAft>
              <a:buNone/>
            </a:pPr>
            <a:r>
              <a:rPr lang="en" sz="700" u="sng">
                <a:solidFill>
                  <a:schemeClr val="hlink"/>
                </a:solidFill>
                <a:hlinkClick r:id="rId24"/>
              </a:rPr>
              <a:t>document view</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presentation</a:t>
            </a:r>
            <a:endParaRPr sz="700"/>
          </a:p>
          <a:p>
            <a:pPr indent="0" lvl="0" marL="0" rtl="0" algn="l">
              <a:lnSpc>
                <a:spcPct val="1000"/>
              </a:lnSpc>
              <a:spcBef>
                <a:spcPts val="1000"/>
              </a:spcBef>
              <a:spcAft>
                <a:spcPts val="0"/>
              </a:spcAft>
              <a:buNone/>
            </a:pPr>
            <a:r>
              <a:rPr lang="en" sz="700" u="sng">
                <a:solidFill>
                  <a:schemeClr val="hlink"/>
                </a:solidFill>
                <a:hlinkClick r:id="rId26"/>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7"/>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8"/>
              </a:rPr>
              <a:t>presentation html</a:t>
            </a:r>
            <a:endParaRPr sz="700"/>
          </a:p>
          <a:p>
            <a:pPr indent="0" lvl="0" marL="0" rtl="0" algn="l">
              <a:lnSpc>
                <a:spcPct val="1000"/>
              </a:lnSpc>
              <a:spcBef>
                <a:spcPts val="1000"/>
              </a:spcBef>
              <a:spcAft>
                <a:spcPts val="1000"/>
              </a:spcAft>
              <a:buNone/>
            </a:pPr>
            <a:r>
              <a:t/>
            </a:r>
            <a:endParaRPr/>
          </a:p>
        </p:txBody>
      </p:sp>
      <p:pic>
        <p:nvPicPr>
          <p:cNvPr descr="photo booth company Newport Beach " id="126" name="Google Shape;126;p24" title="photo booth company Newport Beach ">
            <a:hlinkClick r:id="rId29"/>
          </p:cNvPr>
          <p:cNvPicPr preferRelativeResize="0"/>
          <p:nvPr/>
        </p:nvPicPr>
        <p:blipFill>
          <a:blip r:embed="rId30">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 booth company Newport Beach " id="133" name="Google Shape;133;p25" title="photo booth company Newport Beach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company Newport Beach " id="140" name="Google Shape;140;p26" title="photo booth company Newport Beach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company Newport Beach " id="147" name="Google Shape;147;p27" title="photo booth company Newport Beach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company Newport Beach " id="154" name="Google Shape;154;p28" title="photo booth company Newport Beach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descr="photo booth company Newport Beach " id="160" name="Google Shape;160;p29" title="photo booth company Newport Beach ">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company Newport Beach " id="167" name="Google Shape;167;p30" title="photo booth company Newport Beach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company Newport Beach </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 booth company Newport Beach " id="60" name="Google Shape;60;p14" title="photo booth company Newport Beach ">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 booth company Newport Beach " id="65" name="Google Shape;65;p15" title="photo booth company Newport Beach ">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 booth company Newport Beach </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glad to go anywhere in Laguna beach and yellowish-brown County to ensure your business is spectacular. A photo booth is an excellent pretentiousness to build up ruckus to your event! A photo booth can enhance any event, including weddings, bar/bat mitzvahs, proms, graduations, birthday parties, anniversaries, quinceaeras, and gorgeous 16. We along with find the money for photo booth rentals for business undertakings such as Christmas parties, fundraisers, and everything in between. There is nothing more venturesome than a photo booth to make your celebration unique! subsequent to our experience afterward photo booths, you are sure to invade the most extreme, personal, intimate, and amusing photos. We have enough money inexpensive photo booth rentals for weddings, bar/bat mitzvahs, proms, graduations, birthday parties, anniversaries, quinceaeras, sweet 16 celebrations, corporate events, and community undertakings in Laguna seashore and surrounding regions. comings and goings in the Laguna Beach, Anaheim, Corona Del Mar, Costa Mesa, Dana Point, Huntington Beach, Irvine, Laguna Beach, Laguna Niguel, Long Beach, Newport Beach, Tustin, and next regions Bring your bordering thing to activity in Laguna seashore bearing in mind a very customisable photo booth that provides the ultimate experience. The 360 Photo Booth Experience at Laguna Beach. Whether you're getting married or hosting a thing situation or party, our personalized booths will accumulate some excitement to your celebration similar to your entourage, family, and friends.Experience the thrill of a bespoke photo booth assistance that meets your individual needs. We assume that all concern is unique, and we use our professional experience to gain knowledge and experience. Although we are situated in Long Beach, we now promote Los Angeles, tawny County, San Diego, and Phoenix, and we are fervent to travel! 360 Photo Booth is Laguna Niguel's leading photo booth rental company. We allow a seamless first-class serve to every of our clients and ensure that we will exceed all expectations for any special occasion, such as your wedding, birthday party, company or corporate party, school dance, bridal shower, etc. We offer each unique occasion past full and personalized packages, high-quality photo booths, bespoke photo designs, talented personnel, dependable attendants, and reasonably priced and transparent pricing to have the funds for an unforgettable experience. We offer all consumers and clients in the same way as an unbelievable experience that includes the greatest help at a inexpensive price. Our gain access to freshen booth is one of a kind, allowing guests to accommodate taking place to ten individuals in a photo once a specifically made logo.Hello, partygoers! This event, held in Laguna Canyon, and no-one else a stone's throw from Laguna Beach, was nothing rushed of spectacular. lucky Frog Photo Booth photographed the business upon a rooftop terrace in the same way as a smooth and relaxing ambiance. Music pulsed. People danced. connections and couples moved easily between the bar, dance floor, and portray booth. It was a thrilling experience all around, but the 360 photo booth stole the show. Jim and Fiona made a wise choice! {} Imagine fortunate Frog's architecture and design beauty and rambling canyon pathways as the breathtaking quality for 360-degree photo booth images. James and Liz sought for the greatest 360 photo booth rental in Laguna Beach, and we surpassed their expectations. The photo booth created an interesting appearance where all smile and pose became a treasured souvenir, transforming tiny moments into unforgettable memories.The fortunate Frog photo booth rental provided a broadcast for spontaneous charity photographs and dance-offs... From interactive sketches to on fire embraces... Our items range from difficult masquerade masks to quirky placards. Guests brought their personality to each frame, and every detail was recorded. The laughter grew in tandem like the prints. The 360 portray booth quickly became the main point of the event. fortunate Frog photo booth rental continues to stand out all mature behind cutting-edge technology and one-of-a-kind features.The 360 photo booth not by yourself managed to take over static moments but then increased the keenness of the event. Its capability to spin and wedding album the entire image insured that no subtlety and no dance move, and no rude burst of laughter went undetected. What's the result? A collect visual baby book of the best raves, captured from various perspectives.Whether you're organizing a wedding, corporate event, or celebration, our 360 photo booth will have the funds for an unforgettable experience. create your moments unforgettable. fortunate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https://sites.google.com/view/photoboothrentalslagunabeach</a:t>
            </a:r>
            <a:endParaRPr sz="1000">
              <a:solidFill>
                <a:schemeClr val="dk2"/>
              </a:solidFill>
            </a:endParaRPr>
          </a:p>
        </p:txBody>
      </p:sp>
      <p:pic>
        <p:nvPicPr>
          <p:cNvPr descr="photo booth company Newport Beach " id="73" name="Google Shape;73;p16" title="photo booth company Newport Beach ">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 booth company Newport Beach " id="80" name="Google Shape;80;p17" title="photo booth company Newport Beach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company Newport Beach </a:t>
            </a:r>
            <a:endParaRPr sz="800"/>
          </a:p>
          <a:p>
            <a:pPr indent="0" lvl="0" marL="0" rtl="0" algn="l">
              <a:spcBef>
                <a:spcPts val="0"/>
              </a:spcBef>
              <a:spcAft>
                <a:spcPts val="0"/>
              </a:spcAft>
              <a:buNone/>
            </a:pPr>
            <a:r>
              <a:t/>
            </a:r>
            <a:endParaRPr sz="800"/>
          </a:p>
        </p:txBody>
      </p:sp>
      <p:pic>
        <p:nvPicPr>
          <p:cNvPr descr="photo booth company Newport Beach " id="87" name="Google Shape;87;p18" title="photo booth company Newport Beach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event is spectacular. A photo booth is an excellent mannerism to add commotion to your event! A photo booth can increase any event, including weddings, bar/bat mitzvahs, proms, graduations, birthday parties, anniversaries, quinceaeras, and cute 16. We along with meet the expense of photo booth rentals for business comings and goings such as Christmas parties, fundraisers, and anything in between. There is nothing more looking for excitement than a photo booth to make your celebration unique! once our experience when photo booths, you are certain to take over the most extreme, personal, intimate, and amusing photos. We have the funds for within your means photo booth rentals for weddings, bar/bat mitzvahs, proms, graduations, birthday parties, anniversaries, quinceaeras, gorgeous 16 celebrations, corporate events, and community deeds in Laguna seashore and surrounding regions. goings-on in the Laguna Beach, Anaheim, Corona Del Mar, Costa Mesa, Dana Point, Huntington Beach, Irvine, Laguna Beach, Laguna Niguel, Long Beach, Newport Beach, Tustin, and adjacent regions Bring your adjacent thing to dynamism in Laguna beach subsequently a enormously customisable photo booth that provides the ultimate experience. The 360 Photo Booth Experience at Laguna Beach. Whether you're getting married or hosting a matter issue or party, our personalized booths will ensue some commotion to your celebration following your entourage, family, and friends.Experience the thrill of a bespoke photo booth facilitate that meets your individual needs. We acknowledge that all thing is unique, and we use our professional experience to get knowledge and experience. Although we are situated in Long Beach, we now facilitate Los Angeles, ocher County, San Diego, and Phoenix, and we are fervent to travel! 360 Photo Booth is Laguna Niguel's leading photo booth rental company. We present a seamless first-class bolster to every of our clients and ensure that we will exceed every expectations for any special occasion, such as your wedding, birthday party, company or corporate party, theoretical dance, bridal shower, etc. We allow each unique occasion once full and personalized packages, high-quality photo booths, bespoke photo designs, proficient personnel, dependable attendants, and reasonable and transparent pricing to provide an unforgettable experience. We present all consumers and clients later an incredible experience that includes the greatest help at a reasonably priced price. Our read freshen booth is one of a kind, allowing guests to accommodate in the works to ten individuals in a photo with a specifically made logo.Hello, partygoers! This event, held in Laguna Canyon, abandoned a stone's toss from Laguna Beach, was nothing short of spectacular. fortunate Frog Photo Booth photographed the concern upon a rooftop terrace subsequent to a slick and relaxing ambiance. Music pulsed. People danced. associates and couples moved easily in the midst of the bar, dance floor, and portray booth. It was a thrilling experience every around, but the 360 photo booth stole the show. Jim and Fiona made a wise choice! {} Imagine lucky Frog's architecture and design beauty and rambling canyon pathways as the breathtaking air for 360-degree photo booth images. James and Liz sought for the greatest 360 photo booth rental in Laguna Beach, and we surpassed their expectations. The photo booth created an fascinating tell where every grin and pose became a treasured souvenir, transforming tiny moments into unforgettable memories.The fortunate Frog photo booth rental provided a proclaim for spontaneous group photographs and dance-offs... From interactive sketches to excited embraces... Our items range from unconventional masquerade masks to quirky placards. Guests brought their personality to each frame, and every detail was recorded. The laughter grew in tandem gone the prints. The 360 characterize booth unexpectedly became the main dwindling of the event. fortunate Frog photo booth rental continues to stand out all become old gone cutting-edge technology and one-of-a-kind features.The 360 photo booth not single-handedly managed to capture static moments but as a consequence increased the quickness of the event. Its capacity to spin and photograph album the entire image insured that no subtlety and no dance move, and no immediate burst of laughter went undetected. What's the result? A entire sum visual stamp album of the best raves, captured from various perspectives.Whether you're organizing a wedding, corporate event, or celebration, our 360 photo booth will have the funds for an unforgettable experience. make your moments unforgettable. lucky Frog photo booth rental offers 360-degree photo booth rentals in Laguna Beach.&#10;" id="92" name="Google Shape;92;p19" title="photo booth company Newport Beach ">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company Newport Beach " id="93" name="Google Shape;93;p19" title="photo booth company Newport Beach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event is spectacular. A photo booth is an excellent mannerism to add commotion to your event! A photo booth can increase any event, including weddings, bar/bat mitzvahs, proms, graduations, birthday parties, anniversaries, quinceaeras, and cute 16. We along with meet the expense of photo booth rentals for business comings and goings such as Christmas parties, fundraisers, and anything in between. There is nothing more looking for excitement than a photo booth to make your celebration unique! once our experience when photo booths, you are certain to take over the most extreme, personal, intimate, and amusing photos. We have the funds for within your means photo booth rentals for weddings, bar/bat mitzvahs, proms, graduations, birthday parties, anniversaries, quinceaeras, gorgeous 16 celebrations, corporate events, and community deeds in Laguna seashore and surrounding regions. goings-on in the Laguna Beach, Anaheim, Corona Del Mar, Costa Mesa, Dana Point, Huntington Beach, Irvine, Laguna Beach, Laguna Niguel, Long Beach, Newport Beach, Tustin, and adjacent regions Bring your adjacent thing to dynamism in Laguna beach subsequently a enormously customisable photo booth that provides the ultimate experience. The 360 Photo Booth Experience at Laguna Beach. Whether you're getting married or hosting a matter issue or party, our personalized booths will ensue some commotion to your celebration following your entourage, family, and friends.Experience the thrill of a bespoke photo booth facilitate that meets your individual needs. We acknowledge that all thing is unique, and we use our professional experience to get knowledge and experience. Although we are situated in Long Beach, we now facilitate Los Angeles, ocher County, San Diego, and Phoenix, and we are fervent to travel! 360 Photo Booth is Laguna Niguel's leading photo booth rental company. We present a seamless first-class bolster to every of our clients and ensure that we will exceed every expectations for any special occasion, such as your wedding, birthday party, company or corporate party, theoretical dance, bridal shower, etc. We allow each unique occasion once full and personalized packages, high-quality photo booths, bespoke photo designs, proficient personnel, dependable attendants, and reasonable and transparent pricing to provide an unforgettable experience. We present all consumers and clients later an incredible experience that includes the greatest help at a reasonably priced price. Our read freshen booth is one of a kind, allowing guests to accommodate in the works to ten individuals in a photo with a specifically made logo.Hello, partygoers! This event, held in Laguna Canyon, abandoned a stone's toss from Laguna Beach, was nothing short of spectacular. fortunate Frog Photo Booth photographed the concern upon a rooftop terrace subsequent to a slick and relaxing ambiance. Music pulsed. People danced. associates and couples moved easily in the midst of the bar, dance floor, and portray booth. It was a thrilling experience every around, but the 360 photo booth stole the show. Jim and Fiona made a wise choice! {} Imagine lucky Frog's architecture and design beauty and rambling canyon pathways as the breathtaking air for 360-degree photo booth images. James and Liz sought for the greatest 360 photo booth rental in Laguna Beach, and we surpassed their expectations. The photo booth created an fascinating tell where every grin and pose became a treasured souvenir, transforming tiny moments into unforgettable memories.The fortunate Frog photo booth rental provided a proclaim for spontaneous group photographs and dance-offs... From interactive sketches to excited embraces... Our items range from unconventional masquerade masks to quirky placards. Guests brought their personality to each frame, and every detail was recorded. The laughter grew in tandem gone the prints. The 360 characterize booth unexpectedly became the main dwindling of the event. fortunate Frog photo booth rental continues to stand out all become old gone cutting-edge technology and one-of-a-kind features.The 360 photo booth not single-handedly managed to capture static moments but as a consequence increased the quickness of the event. Its capacity to spin and photograph album the entire image insured that no subtlety and no dance move, and no immediate burst of laughter went undetected. What's the result? A entire sum visual stamp album of the best raves, captured from various perspectives.Whether you're organizing a wedding, corporate event, or celebration, our 360 photo booth will have the funds for an unforgettable experience. make your moments unforgettable. lucky Frog photo booth rental offers 360-degree photo booth rentals in Laguna Beach.&#10;" id="98" name="Google Shape;98;p20" title="photo booth company Newport Beach ">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company Newport Beach " id="99" name="Google Shape;99;p20" title="photo booth company Newport Beach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event is spectacular. A photo booth is an excellent mannerism to add commotion to your event! A photo booth can increase any event, including weddings, bar/bat mitzvahs, proms, graduations, birthday parties, anniversaries, quinceaeras, and cute 16. We along with meet the expense of photo booth rentals for business comings and goings such as Christmas parties, fundraisers, and anything in between. There is nothing more looking for excitement than a photo booth to make your celebration unique! once our experience when photo booths, you are certain to take over the most extreme, personal, intimate, and amusing photos. We have the funds for within your means photo booth rentals for weddings, bar/bat mitzvahs, proms, graduations, birthday parties, anniversaries, quinceaeras, gorgeous 16 celebrations, corporate events, and community deeds in Laguna seashore and surrounding regions. goings-on in the Laguna Beach, Anaheim, Corona Del Mar, Costa Mesa, Dana Point, Huntington Beach, Irvine, Laguna Beach, Laguna Niguel, Long Beach, Newport Beach, Tustin, and adjacent regions Bring your adjacent thing to dynamism in Laguna beach subsequently a enormously customisable photo booth that provides the ultimate experience. The 360 Photo Booth Experience at Laguna Beach. Whether you're getting married or hosting a matter issue or party, our personalized booths will ensue some commotion to your celebration following your entourage, family, and friends.Experience the thrill of a bespoke photo booth facilitate that meets your individual needs. We acknowledge that all thing is unique, and we use our professional experience to get knowledge and experience. Although we are situated in Long Beach, we now facilitate Los Angeles, ocher County, San Diego, and Phoenix, and we are fervent to travel! 360 Photo Booth is Laguna Niguel's leading photo booth rental company. We present a seamless first-class bolster to every of our clients and ensure that we will exceed every expectations for any special occasion, such as your wedding, birthday party, company or corporate party, theoretical dance, bridal shower, etc. We allow each unique occasion once full and personalized packages, high-quality photo booths, bespoke photo designs, proficient personnel, dependable attendants, and reasonable and transparent pricing to provide an unforgettable experience. We present all consumers and clients later an incredible experience that includes the greatest help at a reasonably priced price. Our read freshen booth is one of a kind, allowing guests to accommodate in the works to ten individuals in a photo with a specifically made logo.Hello, partygoers! This event, held in Laguna Canyon, abandoned a stone's toss from Laguna Beach, was nothing short of spectacular. fortunate Frog Photo Booth photographed the concern upon a rooftop terrace subsequent to a slick and relaxing ambiance. Music pulsed. People danced. associates and couples moved easily in the midst of the bar, dance floor, and portray booth. It was a thrilling experience every around, but the 360 photo booth stole the show. Jim and Fiona made a wise choice! {} Imagine lucky Frog's architecture and design beauty and rambling canyon pathways as the breathtaking air for 360-degree photo booth images. James and Liz sought for the greatest 360 photo booth rental in Laguna Beach, and we surpassed their expectations. The photo booth created an fascinating tell where every grin and pose became a treasured souvenir, transforming tiny moments into unforgettable memories.The fortunate Frog photo booth rental provided a proclaim for spontaneous group photographs and dance-offs... From interactive sketches to excited embraces... Our items range from unconventional masquerade masks to quirky placards. Guests brought their personality to each frame, and every detail was recorded. The laughter grew in tandem gone the prints. The 360 characterize booth unexpectedly became the main dwindling of the event. fortunate Frog photo booth rental continues to stand out all become old gone cutting-edge technology and one-of-a-kind features.The 360 photo booth not single-handedly managed to capture static moments but as a consequence increased the quickness of the event. Its capacity to spin and photograph album the entire image insured that no subtlety and no dance move, and no immediate burst of laughter went undetected. What's the result? A entire sum visual stamp album of the best raves, captured from various perspectives.Whether you're organizing a wedding, corporate event, or celebration, our 360 photo booth will have the funds for an unforgettable experience. make your moments unforgettable. lucky Frog photo booth rental offers 360-degree photo booth rentals in Laguna Beach.&#10;" id="104" name="Google Shape;104;p21" title="photo booth company Newport Beach ">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company Newport Beach " id="105" name="Google Shape;105;p21" title="photo booth company Newport Beach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