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presentation/d/1YvpO1cXNW-AF3A9Sk_3MMFuPw31kv8aXgpkhtS4vdCk/htmlpresent" TargetMode="External"/><Relationship Id="rId10" Type="http://schemas.openxmlformats.org/officeDocument/2006/relationships/hyperlink" Target="https://docs.google.com/presentation/d/1YvpO1cXNW-AF3A9Sk_3MMFuPw31kv8aXgpkhtS4vdCk/view" TargetMode="External"/><Relationship Id="rId13" Type="http://schemas.openxmlformats.org/officeDocument/2006/relationships/hyperlink" Target="https://docs.google.com/document/d/1pzF_EqKJJO-wru8xWhaldH1sidpofcQhM0tEg3VV8bs/pub" TargetMode="External"/><Relationship Id="rId12" Type="http://schemas.openxmlformats.org/officeDocument/2006/relationships/hyperlink" Target="https://docs.google.com/document/d/1pzF_EqKJJO-wru8xWhaldH1sidpofcQhM0tEg3VV8bs/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MpJAMebGEL3X3AVaLBvH7iMT0usEihqS/view?usp=sharing" TargetMode="External"/><Relationship Id="rId3" Type="http://schemas.openxmlformats.org/officeDocument/2006/relationships/hyperlink" Target="https://drive.google.com/file/d/1CiFXrXgKX7H4vzgofU_muQHo7nP8zIpz/view?usp=sharing" TargetMode="External"/><Relationship Id="rId4" Type="http://schemas.openxmlformats.org/officeDocument/2006/relationships/hyperlink" Target="https://drive.google.com/file/d/1xMliMaYxbuYW8wKLMiKOf8P3m_tDK5Yg/view?usp=sharing" TargetMode="External"/><Relationship Id="rId9" Type="http://schemas.openxmlformats.org/officeDocument/2006/relationships/hyperlink" Target="https://docs.google.com/presentation/d/1YvpO1cXNW-AF3A9Sk_3MMFuPw31kv8aXgpkhtS4vdCk/pub?start=true&amp;loop=true&amp;delayms=3000" TargetMode="External"/><Relationship Id="rId15" Type="http://schemas.openxmlformats.org/officeDocument/2006/relationships/hyperlink" Target="https://docs.google.com/presentation/d/1aJLWdCS-QN9nZdB15QYNFc0Ly74U4tN8qftnP-Cte5U/edit?usp=sharing" TargetMode="External"/><Relationship Id="rId14" Type="http://schemas.openxmlformats.org/officeDocument/2006/relationships/hyperlink" Target="https://docs.google.com/document/d/1pzF_EqKJJO-wru8xWhaldH1sidpofcQhM0tEg3VV8bs/view" TargetMode="External"/><Relationship Id="rId17" Type="http://schemas.openxmlformats.org/officeDocument/2006/relationships/hyperlink" Target="https://docs.google.com/presentation/d/1aJLWdCS-QN9nZdB15QYNFc0Ly74U4tN8qftnP-Cte5U/view" TargetMode="External"/><Relationship Id="rId16" Type="http://schemas.openxmlformats.org/officeDocument/2006/relationships/hyperlink" Target="https://docs.google.com/presentation/d/1aJLWdCS-QN9nZdB15QYNFc0Ly74U4tN8qftnP-Cte5U/pub?start=true&amp;loop=true&amp;delayms=3000" TargetMode="External"/><Relationship Id="rId5" Type="http://schemas.openxmlformats.org/officeDocument/2006/relationships/hyperlink" Target="https://docs.google.com/document/d/1ehbrWiauoQGMu2Xc1a0xtswVkAgL-nH-YN3t4YsIRkw/edit?usp=sharing" TargetMode="External"/><Relationship Id="rId6" Type="http://schemas.openxmlformats.org/officeDocument/2006/relationships/hyperlink" Target="https://docs.google.com/document/d/1ehbrWiauoQGMu2Xc1a0xtswVkAgL-nH-YN3t4YsIRkw/pub" TargetMode="External"/><Relationship Id="rId18" Type="http://schemas.openxmlformats.org/officeDocument/2006/relationships/hyperlink" Target="https://docs.google.com/presentation/d/1aJLWdCS-QN9nZdB15QYNFc0Ly74U4tN8qftnP-Cte5U/htmlpresent" TargetMode="External"/><Relationship Id="rId7" Type="http://schemas.openxmlformats.org/officeDocument/2006/relationships/hyperlink" Target="https://docs.google.com/document/d/1ehbrWiauoQGMu2Xc1a0xtswVkAgL-nH-YN3t4YsIRkw/view" TargetMode="External"/><Relationship Id="rId8" Type="http://schemas.openxmlformats.org/officeDocument/2006/relationships/hyperlink" Target="https://docs.google.com/presentation/d/1YvpO1cXNW-AF3A9Sk_3MMFuPw31kv8aXgpkhtS4vdCk/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presentation/d/1YvpO1cXNW-AF3A9Sk_3MMFuPw31kv8aXgpkhtS4vdCk/htmlpresent" TargetMode="External"/><Relationship Id="rId10" Type="http://schemas.openxmlformats.org/officeDocument/2006/relationships/hyperlink" Target="https://docs.google.com/presentation/d/1YvpO1cXNW-AF3A9Sk_3MMFuPw31kv8aXgpkhtS4vdCk/view" TargetMode="External"/><Relationship Id="rId13" Type="http://schemas.openxmlformats.org/officeDocument/2006/relationships/hyperlink" Target="https://docs.google.com/document/d/1pzF_EqKJJO-wru8xWhaldH1sidpofcQhM0tEg3VV8bs/pub" TargetMode="External"/><Relationship Id="rId12" Type="http://schemas.openxmlformats.org/officeDocument/2006/relationships/hyperlink" Target="https://docs.google.com/document/d/1pzF_EqKJJO-wru8xWhaldH1sidpofcQhM0tEg3VV8bs/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MpJAMebGEL3X3AVaLBvH7iMT0usEihqS/view?usp=sharing" TargetMode="External"/><Relationship Id="rId3" Type="http://schemas.openxmlformats.org/officeDocument/2006/relationships/hyperlink" Target="https://drive.google.com/file/d/1CiFXrXgKX7H4vzgofU_muQHo7nP8zIpz/view?usp=sharing" TargetMode="External"/><Relationship Id="rId4" Type="http://schemas.openxmlformats.org/officeDocument/2006/relationships/hyperlink" Target="https://drive.google.com/file/d/1xMliMaYxbuYW8wKLMiKOf8P3m_tDK5Yg/view?usp=sharing" TargetMode="External"/><Relationship Id="rId9" Type="http://schemas.openxmlformats.org/officeDocument/2006/relationships/hyperlink" Target="https://docs.google.com/presentation/d/1YvpO1cXNW-AF3A9Sk_3MMFuPw31kv8aXgpkhtS4vdCk/pub?start=true&amp;loop=true&amp;delayms=3000" TargetMode="External"/><Relationship Id="rId15" Type="http://schemas.openxmlformats.org/officeDocument/2006/relationships/hyperlink" Target="https://docs.google.com/presentation/d/1aJLWdCS-QN9nZdB15QYNFc0Ly74U4tN8qftnP-Cte5U/edit?usp=sharing" TargetMode="External"/><Relationship Id="rId14" Type="http://schemas.openxmlformats.org/officeDocument/2006/relationships/hyperlink" Target="https://docs.google.com/document/d/1pzF_EqKJJO-wru8xWhaldH1sidpofcQhM0tEg3VV8bs/view" TargetMode="External"/><Relationship Id="rId17" Type="http://schemas.openxmlformats.org/officeDocument/2006/relationships/hyperlink" Target="https://docs.google.com/presentation/d/1aJLWdCS-QN9nZdB15QYNFc0Ly74U4tN8qftnP-Cte5U/view" TargetMode="External"/><Relationship Id="rId16" Type="http://schemas.openxmlformats.org/officeDocument/2006/relationships/hyperlink" Target="https://docs.google.com/presentation/d/1aJLWdCS-QN9nZdB15QYNFc0Ly74U4tN8qftnP-Cte5U/pub?start=true&amp;loop=true&amp;delayms=3000" TargetMode="External"/><Relationship Id="rId5" Type="http://schemas.openxmlformats.org/officeDocument/2006/relationships/hyperlink" Target="https://docs.google.com/document/d/1ehbrWiauoQGMu2Xc1a0xtswVkAgL-nH-YN3t4YsIRkw/edit?usp=sharing" TargetMode="External"/><Relationship Id="rId6" Type="http://schemas.openxmlformats.org/officeDocument/2006/relationships/hyperlink" Target="https://docs.google.com/document/d/1ehbrWiauoQGMu2Xc1a0xtswVkAgL-nH-YN3t4YsIRkw/pub" TargetMode="External"/><Relationship Id="rId18" Type="http://schemas.openxmlformats.org/officeDocument/2006/relationships/hyperlink" Target="https://docs.google.com/presentation/d/1aJLWdCS-QN9nZdB15QYNFc0Ly74U4tN8qftnP-Cte5U/htmlpresent" TargetMode="External"/><Relationship Id="rId7" Type="http://schemas.openxmlformats.org/officeDocument/2006/relationships/hyperlink" Target="https://docs.google.com/document/d/1ehbrWiauoQGMu2Xc1a0xtswVkAgL-nH-YN3t4YsIRkw/view" TargetMode="External"/><Relationship Id="rId8" Type="http://schemas.openxmlformats.org/officeDocument/2006/relationships/hyperlink" Target="https://docs.google.com/presentation/d/1YvpO1cXNW-AF3A9Sk_3MMFuPw31kv8aXgpkhtS4vdCk/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9740778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9740778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https://drive.google.com/file/d/1MpJAMebGEL3X3AVaLBvH7iMT0usEihqS/view?usp=sharing</a:t>
            </a:r>
            <a:endParaRPr sz="1000"/>
          </a:p>
          <a:p>
            <a:pPr indent="0" lvl="0" marL="0" rtl="0" algn="l">
              <a:spcBef>
                <a:spcPts val="0"/>
              </a:spcBef>
              <a:spcAft>
                <a:spcPts val="0"/>
              </a:spcAft>
              <a:buNone/>
            </a:pPr>
            <a:r>
              <a:rPr lang="en" sz="1000" u="sng">
                <a:solidFill>
                  <a:schemeClr val="hlink"/>
                </a:solidFill>
                <a:hlinkClick r:id="rId3"/>
              </a:rPr>
              <a:t>https://drive.google.com/file/d/1CiFXrXgKX7H4vzgofU_muQHo7nP8zIpz/view?usp=sharing</a:t>
            </a:r>
            <a:endParaRPr sz="1000"/>
          </a:p>
          <a:p>
            <a:pPr indent="0" lvl="0" marL="0" rtl="0" algn="l">
              <a:spcBef>
                <a:spcPts val="0"/>
              </a:spcBef>
              <a:spcAft>
                <a:spcPts val="0"/>
              </a:spcAft>
              <a:buNone/>
            </a:pPr>
            <a:r>
              <a:rPr lang="en" sz="1000" u="sng">
                <a:solidFill>
                  <a:schemeClr val="hlink"/>
                </a:solidFill>
                <a:hlinkClick r:id="rId4"/>
              </a:rPr>
              <a:t>https://drive.google.com/file/d/1xMliMaYxbuYW8wKLMiKOf8P3m_tDK5Yg/view?usp=sharing</a:t>
            </a:r>
            <a:endParaRPr sz="1000"/>
          </a:p>
          <a:p>
            <a:pPr indent="0" lvl="0" marL="0" rtl="0" algn="l">
              <a:spcBef>
                <a:spcPts val="0"/>
              </a:spcBef>
              <a:spcAft>
                <a:spcPts val="0"/>
              </a:spcAft>
              <a:buNone/>
            </a:pPr>
            <a:r>
              <a:rPr lang="en" sz="1000" u="sng">
                <a:solidFill>
                  <a:schemeClr val="hlink"/>
                </a:solidFill>
                <a:hlinkClick r:id="rId5"/>
              </a:rPr>
              <a:t>https://docs.google.com/document/d/1ehbrWiauoQGMu2Xc1a0xtswVkAgL-nH-YN3t4YsIRkw/edit?usp=sharing</a:t>
            </a:r>
            <a:endParaRPr sz="1000"/>
          </a:p>
          <a:p>
            <a:pPr indent="0" lvl="0" marL="0" rtl="0" algn="l">
              <a:spcBef>
                <a:spcPts val="0"/>
              </a:spcBef>
              <a:spcAft>
                <a:spcPts val="0"/>
              </a:spcAft>
              <a:buNone/>
            </a:pPr>
            <a:r>
              <a:rPr lang="en" sz="1000" u="sng">
                <a:solidFill>
                  <a:schemeClr val="hlink"/>
                </a:solidFill>
                <a:hlinkClick r:id="rId6"/>
              </a:rPr>
              <a:t>https://docs.google.com/document/d/1ehbrWiauoQGMu2Xc1a0xtswVkAgL-nH-YN3t4YsIRkw/pub</a:t>
            </a:r>
            <a:endParaRPr sz="1000"/>
          </a:p>
          <a:p>
            <a:pPr indent="0" lvl="0" marL="0" rtl="0" algn="l">
              <a:spcBef>
                <a:spcPts val="0"/>
              </a:spcBef>
              <a:spcAft>
                <a:spcPts val="0"/>
              </a:spcAft>
              <a:buNone/>
            </a:pPr>
            <a:r>
              <a:rPr lang="en" sz="1000" u="sng">
                <a:solidFill>
                  <a:schemeClr val="hlink"/>
                </a:solidFill>
                <a:hlinkClick r:id="rId7"/>
              </a:rPr>
              <a:t>https://docs.google.com/document/d/1ehbrWiauoQGMu2Xc1a0xtswVkAgL-nH-YN3t4YsIRkw/view</a:t>
            </a:r>
            <a:endParaRPr sz="1000"/>
          </a:p>
          <a:p>
            <a:pPr indent="0" lvl="0" marL="0" rtl="0" algn="l">
              <a:spcBef>
                <a:spcPts val="0"/>
              </a:spcBef>
              <a:spcAft>
                <a:spcPts val="0"/>
              </a:spcAft>
              <a:buNone/>
            </a:pPr>
            <a:r>
              <a:rPr lang="en" sz="1000" u="sng">
                <a:solidFill>
                  <a:schemeClr val="hlink"/>
                </a:solidFill>
                <a:hlinkClick r:id="rId8"/>
              </a:rPr>
              <a:t>https://docs.google.com/presentation/d/1YvpO1cXNW-AF3A9Sk_3MMFuPw31kv8aXgpkhtS4vdCk/edit?usp=sharing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https://docs.google.com/presentation/d/1YvpO1cXNW-AF3A9Sk_3MMFuPw31kv8aXgpkhtS4vdCk/pub?start=true&amp;loop=true&amp;delayms=3000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https://docs.google.com/presentation/d/1YvpO1cXNW-AF3A9Sk_3MMFuPw31kv8aXgpkhtS4vdCk/view</a:t>
            </a:r>
            <a:endParaRPr sz="1000"/>
          </a:p>
          <a:p>
            <a:pPr indent="0" lvl="0" marL="0" rtl="0" algn="l">
              <a:spcBef>
                <a:spcPts val="0"/>
              </a:spcBef>
              <a:spcAft>
                <a:spcPts val="0"/>
              </a:spcAft>
              <a:buNone/>
            </a:pPr>
            <a:r>
              <a:rPr lang="en" sz="1000" u="sng">
                <a:solidFill>
                  <a:schemeClr val="hlink"/>
                </a:solidFill>
                <a:hlinkClick r:id="rId11"/>
              </a:rPr>
              <a:t>https://docs.google.com/presentation/d/1YvpO1cXNW-AF3A9Sk_3MMFuPw31kv8aXgpkhtS4vdCk/htmlpresent</a:t>
            </a:r>
            <a:endParaRPr sz="1000"/>
          </a:p>
          <a:p>
            <a:pPr indent="0" lvl="0" marL="0" rtl="0" algn="l">
              <a:spcBef>
                <a:spcPts val="0"/>
              </a:spcBef>
              <a:spcAft>
                <a:spcPts val="0"/>
              </a:spcAft>
              <a:buNone/>
            </a:pPr>
            <a:r>
              <a:rPr lang="en" sz="1000" u="sng">
                <a:solidFill>
                  <a:schemeClr val="hlink"/>
                </a:solidFill>
                <a:hlinkClick r:id="rId12"/>
              </a:rPr>
              <a:t>https://docs.google.com/document/d/1pzF_EqKJJO-wru8xWhaldH1sidpofcQhM0tEg3VV8bs/edit?usp=sharing</a:t>
            </a:r>
            <a:endParaRPr sz="1000"/>
          </a:p>
          <a:p>
            <a:pPr indent="0" lvl="0" marL="0" rtl="0" algn="l">
              <a:spcBef>
                <a:spcPts val="0"/>
              </a:spcBef>
              <a:spcAft>
                <a:spcPts val="0"/>
              </a:spcAft>
              <a:buNone/>
            </a:pPr>
            <a:r>
              <a:rPr lang="en" sz="1000" u="sng">
                <a:solidFill>
                  <a:schemeClr val="hlink"/>
                </a:solidFill>
                <a:hlinkClick r:id="rId13"/>
              </a:rPr>
              <a:t>https://docs.google.com/document/d/1pzF_EqKJJO-wru8xWhaldH1sidpofcQhM0tEg3VV8bs/pub</a:t>
            </a:r>
            <a:endParaRPr sz="1000"/>
          </a:p>
          <a:p>
            <a:pPr indent="0" lvl="0" marL="0" rtl="0" algn="l">
              <a:spcBef>
                <a:spcPts val="0"/>
              </a:spcBef>
              <a:spcAft>
                <a:spcPts val="0"/>
              </a:spcAft>
              <a:buNone/>
            </a:pPr>
            <a:r>
              <a:rPr lang="en" sz="1000" u="sng">
                <a:solidFill>
                  <a:schemeClr val="hlink"/>
                </a:solidFill>
                <a:hlinkClick r:id="rId14"/>
              </a:rPr>
              <a:t>https://docs.google.com/document/d/1pzF_EqKJJO-wru8xWhaldH1sidpofcQhM0tEg3VV8bs/view</a:t>
            </a:r>
            <a:endParaRPr sz="1000"/>
          </a:p>
          <a:p>
            <a:pPr indent="0" lvl="0" marL="0" rtl="0" algn="l">
              <a:spcBef>
                <a:spcPts val="0"/>
              </a:spcBef>
              <a:spcAft>
                <a:spcPts val="0"/>
              </a:spcAft>
              <a:buNone/>
            </a:pPr>
            <a:r>
              <a:rPr lang="en" sz="1000" u="sng">
                <a:solidFill>
                  <a:schemeClr val="hlink"/>
                </a:solidFill>
                <a:hlinkClick r:id="rId15"/>
              </a:rPr>
              <a:t>https://docs.google.com/presentation/d/1aJLWdCS-QN9nZdB15QYNFc0Ly74U4tN8qftnP-Cte5U/edit?usp=sharing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https://docs.google.com/presentation/d/1aJLWdCS-QN9nZdB15QYNFc0Ly74U4tN8qftnP-Cte5U/pub?start=true&amp;loop=true&amp;delayms=3000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https://docs.google.com/presentation/d/1aJLWdCS-QN9nZdB15QYNFc0Ly74U4tN8qftnP-Cte5U/view</a:t>
            </a:r>
            <a:endParaRPr sz="1000"/>
          </a:p>
          <a:p>
            <a:pPr indent="0" lvl="0" marL="0" rtl="0" algn="l">
              <a:spcBef>
                <a:spcPts val="0"/>
              </a:spcBef>
              <a:spcAft>
                <a:spcPts val="0"/>
              </a:spcAft>
              <a:buNone/>
            </a:pPr>
            <a:r>
              <a:rPr lang="en" sz="1000" u="sng">
                <a:solidFill>
                  <a:schemeClr val="hlink"/>
                </a:solidFill>
                <a:hlinkClick r:id="rId18"/>
              </a:rPr>
              <a:t>https://docs.google.com/presentation/d/1aJLWdCS-QN9nZdB15QYNFc0Ly74U4tN8qftnP-Cte5U/htmlpresent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19740778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19740778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Woods    ,Vogue Photobooth LED Enclosure rental Westminster,Vogue Photobooth LED Enclosure rental La Habra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9740778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9740778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9740778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9740778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19740778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19740778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Woods    ,Vogue Photobooth LED Enclosure rental Westminster,Vogue Photobooth LED Enclosure rental La Habra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19740778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19740778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19740778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19740778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19740778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19740778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9740778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9740778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Woods    ,Vogue Photobooth LED Enclosure rental Westminster,Vogue Photobooth LED Enclosure rental La Habra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9740778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9740778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https://drive.google.com/file/d/1MpJAMebGEL3X3AVaLBvH7iMT0usEihqS/view?usp=sharing</a:t>
            </a:r>
            <a:endParaRPr sz="1000"/>
          </a:p>
          <a:p>
            <a:pPr indent="0" lvl="0" marL="0" rtl="0" algn="l">
              <a:spcBef>
                <a:spcPts val="0"/>
              </a:spcBef>
              <a:spcAft>
                <a:spcPts val="0"/>
              </a:spcAft>
              <a:buNone/>
            </a:pPr>
            <a:r>
              <a:rPr lang="en" sz="1000" u="sng">
                <a:solidFill>
                  <a:schemeClr val="hlink"/>
                </a:solidFill>
                <a:hlinkClick r:id="rId3"/>
              </a:rPr>
              <a:t>https://drive.google.com/file/d/1CiFXrXgKX7H4vzgofU_muQHo7nP8zIpz/view?usp=sharing</a:t>
            </a:r>
            <a:endParaRPr sz="1000"/>
          </a:p>
          <a:p>
            <a:pPr indent="0" lvl="0" marL="0" rtl="0" algn="l">
              <a:spcBef>
                <a:spcPts val="0"/>
              </a:spcBef>
              <a:spcAft>
                <a:spcPts val="0"/>
              </a:spcAft>
              <a:buNone/>
            </a:pPr>
            <a:r>
              <a:rPr lang="en" sz="1000" u="sng">
                <a:solidFill>
                  <a:schemeClr val="hlink"/>
                </a:solidFill>
                <a:hlinkClick r:id="rId4"/>
              </a:rPr>
              <a:t>https://drive.google.com/file/d/1xMliMaYxbuYW8wKLMiKOf8P3m_tDK5Yg/view?usp=sharing</a:t>
            </a:r>
            <a:endParaRPr sz="1000"/>
          </a:p>
          <a:p>
            <a:pPr indent="0" lvl="0" marL="0" rtl="0" algn="l">
              <a:spcBef>
                <a:spcPts val="0"/>
              </a:spcBef>
              <a:spcAft>
                <a:spcPts val="0"/>
              </a:spcAft>
              <a:buNone/>
            </a:pPr>
            <a:r>
              <a:rPr lang="en" sz="1000" u="sng">
                <a:solidFill>
                  <a:schemeClr val="hlink"/>
                </a:solidFill>
                <a:hlinkClick r:id="rId5"/>
              </a:rPr>
              <a:t>https://docs.google.com/document/d/1ehbrWiauoQGMu2Xc1a0xtswVkAgL-nH-YN3t4YsIRkw/edit?usp=sharing</a:t>
            </a:r>
            <a:endParaRPr sz="1000"/>
          </a:p>
          <a:p>
            <a:pPr indent="0" lvl="0" marL="0" rtl="0" algn="l">
              <a:spcBef>
                <a:spcPts val="0"/>
              </a:spcBef>
              <a:spcAft>
                <a:spcPts val="0"/>
              </a:spcAft>
              <a:buNone/>
            </a:pPr>
            <a:r>
              <a:rPr lang="en" sz="1000" u="sng">
                <a:solidFill>
                  <a:schemeClr val="hlink"/>
                </a:solidFill>
                <a:hlinkClick r:id="rId6"/>
              </a:rPr>
              <a:t>https://docs.google.com/document/d/1ehbrWiauoQGMu2Xc1a0xtswVkAgL-nH-YN3t4YsIRkw/pub</a:t>
            </a:r>
            <a:endParaRPr sz="1000"/>
          </a:p>
          <a:p>
            <a:pPr indent="0" lvl="0" marL="0" rtl="0" algn="l">
              <a:spcBef>
                <a:spcPts val="0"/>
              </a:spcBef>
              <a:spcAft>
                <a:spcPts val="0"/>
              </a:spcAft>
              <a:buNone/>
            </a:pPr>
            <a:r>
              <a:rPr lang="en" sz="1000" u="sng">
                <a:solidFill>
                  <a:schemeClr val="hlink"/>
                </a:solidFill>
                <a:hlinkClick r:id="rId7"/>
              </a:rPr>
              <a:t>https://docs.google.com/document/d/1ehbrWiauoQGMu2Xc1a0xtswVkAgL-nH-YN3t4YsIRkw/view</a:t>
            </a:r>
            <a:endParaRPr sz="1000"/>
          </a:p>
          <a:p>
            <a:pPr indent="0" lvl="0" marL="0" rtl="0" algn="l">
              <a:spcBef>
                <a:spcPts val="0"/>
              </a:spcBef>
              <a:spcAft>
                <a:spcPts val="0"/>
              </a:spcAft>
              <a:buNone/>
            </a:pPr>
            <a:r>
              <a:rPr lang="en" sz="1000" u="sng">
                <a:solidFill>
                  <a:schemeClr val="hlink"/>
                </a:solidFill>
                <a:hlinkClick r:id="rId8"/>
              </a:rPr>
              <a:t>https://docs.google.com/presentation/d/1YvpO1cXNW-AF3A9Sk_3MMFuPw31kv8aXgpkhtS4vdCk/edit?usp=sharing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https://docs.google.com/presentation/d/1YvpO1cXNW-AF3A9Sk_3MMFuPw31kv8aXgpkhtS4vdCk/pub?start=true&amp;loop=true&amp;delayms=3000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https://docs.google.com/presentation/d/1YvpO1cXNW-AF3A9Sk_3MMFuPw31kv8aXgpkhtS4vdCk/view</a:t>
            </a:r>
            <a:endParaRPr sz="1000"/>
          </a:p>
          <a:p>
            <a:pPr indent="0" lvl="0" marL="0" rtl="0" algn="l">
              <a:spcBef>
                <a:spcPts val="0"/>
              </a:spcBef>
              <a:spcAft>
                <a:spcPts val="0"/>
              </a:spcAft>
              <a:buNone/>
            </a:pPr>
            <a:r>
              <a:rPr lang="en" sz="1000" u="sng">
                <a:solidFill>
                  <a:schemeClr val="hlink"/>
                </a:solidFill>
                <a:hlinkClick r:id="rId11"/>
              </a:rPr>
              <a:t>https://docs.google.com/presentation/d/1YvpO1cXNW-AF3A9Sk_3MMFuPw31kv8aXgpkhtS4vdCk/htmlpresent</a:t>
            </a:r>
            <a:endParaRPr sz="1000"/>
          </a:p>
          <a:p>
            <a:pPr indent="0" lvl="0" marL="0" rtl="0" algn="l">
              <a:spcBef>
                <a:spcPts val="0"/>
              </a:spcBef>
              <a:spcAft>
                <a:spcPts val="0"/>
              </a:spcAft>
              <a:buNone/>
            </a:pPr>
            <a:r>
              <a:rPr lang="en" sz="1000" u="sng">
                <a:solidFill>
                  <a:schemeClr val="hlink"/>
                </a:solidFill>
                <a:hlinkClick r:id="rId12"/>
              </a:rPr>
              <a:t>https://docs.google.com/document/d/1pzF_EqKJJO-wru8xWhaldH1sidpofcQhM0tEg3VV8bs/edit?usp=sharing</a:t>
            </a:r>
            <a:endParaRPr sz="1000"/>
          </a:p>
          <a:p>
            <a:pPr indent="0" lvl="0" marL="0" rtl="0" algn="l">
              <a:spcBef>
                <a:spcPts val="0"/>
              </a:spcBef>
              <a:spcAft>
                <a:spcPts val="0"/>
              </a:spcAft>
              <a:buNone/>
            </a:pPr>
            <a:r>
              <a:rPr lang="en" sz="1000" u="sng">
                <a:solidFill>
                  <a:schemeClr val="hlink"/>
                </a:solidFill>
                <a:hlinkClick r:id="rId13"/>
              </a:rPr>
              <a:t>https://docs.google.com/document/d/1pzF_EqKJJO-wru8xWhaldH1sidpofcQhM0tEg3VV8bs/pub</a:t>
            </a:r>
            <a:endParaRPr sz="1000"/>
          </a:p>
          <a:p>
            <a:pPr indent="0" lvl="0" marL="0" rtl="0" algn="l">
              <a:spcBef>
                <a:spcPts val="0"/>
              </a:spcBef>
              <a:spcAft>
                <a:spcPts val="0"/>
              </a:spcAft>
              <a:buNone/>
            </a:pPr>
            <a:r>
              <a:rPr lang="en" sz="1000" u="sng">
                <a:solidFill>
                  <a:schemeClr val="hlink"/>
                </a:solidFill>
                <a:hlinkClick r:id="rId14"/>
              </a:rPr>
              <a:t>https://docs.google.com/document/d/1pzF_EqKJJO-wru8xWhaldH1sidpofcQhM0tEg3VV8bs/view</a:t>
            </a:r>
            <a:endParaRPr sz="1000"/>
          </a:p>
          <a:p>
            <a:pPr indent="0" lvl="0" marL="0" rtl="0" algn="l">
              <a:spcBef>
                <a:spcPts val="0"/>
              </a:spcBef>
              <a:spcAft>
                <a:spcPts val="0"/>
              </a:spcAft>
              <a:buNone/>
            </a:pPr>
            <a:r>
              <a:rPr lang="en" sz="1000" u="sng">
                <a:solidFill>
                  <a:schemeClr val="hlink"/>
                </a:solidFill>
                <a:hlinkClick r:id="rId15"/>
              </a:rPr>
              <a:t>https://docs.google.com/presentation/d/1aJLWdCS-QN9nZdB15QYNFc0Ly74U4tN8qftnP-Cte5U/edit?usp=sharing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https://docs.google.com/presentation/d/1aJLWdCS-QN9nZdB15QYNFc0Ly74U4tN8qftnP-Cte5U/pub?start=true&amp;loop=true&amp;delayms=3000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https://docs.google.com/presentation/d/1aJLWdCS-QN9nZdB15QYNFc0Ly74U4tN8qftnP-Cte5U/view</a:t>
            </a:r>
            <a:endParaRPr sz="1000"/>
          </a:p>
          <a:p>
            <a:pPr indent="0" lvl="0" marL="0" rtl="0" algn="l">
              <a:spcBef>
                <a:spcPts val="0"/>
              </a:spcBef>
              <a:spcAft>
                <a:spcPts val="0"/>
              </a:spcAft>
              <a:buNone/>
            </a:pPr>
            <a:r>
              <a:rPr lang="en" sz="1000" u="sng">
                <a:solidFill>
                  <a:schemeClr val="hlink"/>
                </a:solidFill>
                <a:hlinkClick r:id="rId18"/>
              </a:rPr>
              <a:t>https://docs.google.com/presentation/d/1aJLWdCS-QN9nZdB15QYNFc0Ly74U4tN8qftnP-Cte5U/htmlpresent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presentation/d/1YvpO1cXNW-AF3A9Sk_3MMFuPw31kv8aXgpkhtS4vdCk/view" TargetMode="External"/><Relationship Id="rId10" Type="http://schemas.openxmlformats.org/officeDocument/2006/relationships/hyperlink" Target="https://docs.google.com/presentation/d/1YvpO1cXNW-AF3A9Sk_3MMFuPw31kv8aXgpkhtS4vdCk/pub?start=true&amp;loop=true&amp;delayms=3000" TargetMode="External"/><Relationship Id="rId13" Type="http://schemas.openxmlformats.org/officeDocument/2006/relationships/hyperlink" Target="https://docs.google.com/document/d/1pzF_EqKJJO-wru8xWhaldH1sidpofcQhM0tEg3VV8bs/edit?usp=sharing" TargetMode="External"/><Relationship Id="rId12" Type="http://schemas.openxmlformats.org/officeDocument/2006/relationships/hyperlink" Target="https://docs.google.com/presentation/d/1YvpO1cXNW-AF3A9Sk_3MMFuPw31kv8aXgpkhtS4vdCk/htmlpres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MpJAMebGEL3X3AVaLBvH7iMT0usEihqS/view?usp=sharing" TargetMode="External"/><Relationship Id="rId4" Type="http://schemas.openxmlformats.org/officeDocument/2006/relationships/hyperlink" Target="https://drive.google.com/file/d/1CiFXrXgKX7H4vzgofU_muQHo7nP8zIpz/view?usp=sharing" TargetMode="External"/><Relationship Id="rId9" Type="http://schemas.openxmlformats.org/officeDocument/2006/relationships/hyperlink" Target="https://docs.google.com/presentation/d/1YvpO1cXNW-AF3A9Sk_3MMFuPw31kv8aXgpkhtS4vdCk/edit?usp=sharing" TargetMode="External"/><Relationship Id="rId15" Type="http://schemas.openxmlformats.org/officeDocument/2006/relationships/hyperlink" Target="https://docs.google.com/document/d/1pzF_EqKJJO-wru8xWhaldH1sidpofcQhM0tEg3VV8bs/view" TargetMode="External"/><Relationship Id="rId14" Type="http://schemas.openxmlformats.org/officeDocument/2006/relationships/hyperlink" Target="https://docs.google.com/document/d/1pzF_EqKJJO-wru8xWhaldH1sidpofcQhM0tEg3VV8bs/pub" TargetMode="External"/><Relationship Id="rId17" Type="http://schemas.openxmlformats.org/officeDocument/2006/relationships/hyperlink" Target="https://docs.google.com/presentation/d/1aJLWdCS-QN9nZdB15QYNFc0Ly74U4tN8qftnP-Cte5U/pub?start=true&amp;loop=true&amp;delayms=3000" TargetMode="External"/><Relationship Id="rId16" Type="http://schemas.openxmlformats.org/officeDocument/2006/relationships/hyperlink" Target="https://docs.google.com/presentation/d/1aJLWdCS-QN9nZdB15QYNFc0Ly74U4tN8qftnP-Cte5U/edit?usp=sharing" TargetMode="External"/><Relationship Id="rId5" Type="http://schemas.openxmlformats.org/officeDocument/2006/relationships/hyperlink" Target="https://drive.google.com/file/d/1xMliMaYxbuYW8wKLMiKOf8P3m_tDK5Yg/view?usp=sharing" TargetMode="External"/><Relationship Id="rId19" Type="http://schemas.openxmlformats.org/officeDocument/2006/relationships/hyperlink" Target="https://docs.google.com/presentation/d/1aJLWdCS-QN9nZdB15QYNFc0Ly74U4tN8qftnP-Cte5U/htmlpresent" TargetMode="External"/><Relationship Id="rId6" Type="http://schemas.openxmlformats.org/officeDocument/2006/relationships/hyperlink" Target="https://docs.google.com/document/d/1ehbrWiauoQGMu2Xc1a0xtswVkAgL-nH-YN3t4YsIRkw/edit?usp=sharing" TargetMode="External"/><Relationship Id="rId18" Type="http://schemas.openxmlformats.org/officeDocument/2006/relationships/hyperlink" Target="https://docs.google.com/presentation/d/1aJLWdCS-QN9nZdB15QYNFc0Ly74U4tN8qftnP-Cte5U/view" TargetMode="External"/><Relationship Id="rId7" Type="http://schemas.openxmlformats.org/officeDocument/2006/relationships/hyperlink" Target="https://docs.google.com/document/d/1ehbrWiauoQGMu2Xc1a0xtswVkAgL-nH-YN3t4YsIRkw/pub" TargetMode="External"/><Relationship Id="rId8" Type="http://schemas.openxmlformats.org/officeDocument/2006/relationships/hyperlink" Target="https://docs.google.com/document/d/1ehbrWiauoQGMu2Xc1a0xtswVkAgL-nH-YN3t4YsIRkw/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Westminster</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Westminster</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Westminster" id="60" name="Google Shape;60;p14" title="Vogue Photobooth LED Enclosure rental Westminster">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Westminster</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Lucky Frog Vogue Photo Booth is a unique photo/video experience that puts you on the fashion runway. Lucky Frog Vogue Photo Booth has a photo booth that is filled with glowing neon lights that give your photos an energetic and futuristic feel. Guests have the option of animated GIFs, photos, or a full Vogue Supermodel video experience. Lucky Frog Vogue Photo Booth is perfect for adults and her teens. After the Vogue Photo Booth session is over, you can text or email yourself an animated GIF or photo and upload it directly to social media. It features the complete Vogue Supermodel video experience. Guests receive a link to view and download the video to share On Instagram, Snapchat, Facebook and other social media.&amp;nbsp;</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Laguna Woods    </a:t>
            </a:r>
            <a:endParaRPr sz="800"/>
          </a:p>
          <a:p>
            <a:pPr indent="0" lvl="0" marL="0" rtl="0" algn="l">
              <a:spcBef>
                <a:spcPts val="0"/>
              </a:spcBef>
              <a:spcAft>
                <a:spcPts val="0"/>
              </a:spcAft>
              <a:buNone/>
            </a:pPr>
            <a:r>
              <a:rPr lang="en" sz="800"/>
              <a:t>Vogue Photobooth LED Enclosure rental Westminster</a:t>
            </a:r>
            <a:endParaRPr sz="800"/>
          </a:p>
          <a:p>
            <a:pPr indent="0" lvl="0" marL="0" rtl="0" algn="l">
              <a:spcBef>
                <a:spcPts val="0"/>
              </a:spcBef>
              <a:spcAft>
                <a:spcPts val="0"/>
              </a:spcAft>
              <a:buNone/>
            </a:pPr>
            <a:r>
              <a:rPr lang="en" sz="800"/>
              <a:t>Vogue Photobooth LED Enclosure rental La Habra    </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We are unlike any other photo booth rental company in the area. The quality of our work demonstrates that we take pride in what we do. High-quality photographs at the most competitive prices. A really fun and professional photo booth for your Orange County wedding, corporate event, or other special event. We love the Orange County area and are familiar with all of its venues, so we know how to make our guests feel comfortable at our photo booth.Orange County Fun Photo Booth Rentals is a family run business We serve throughout Orange County, including neighboring cities such as , Irvine, Newport Beach, Santa Ana, Fullerton and Anaheim. We are the area's leading photo booth rental service for weddings, birthday parties, and corporate events.We provide our customers with the highest quality photo booth rental service at an affordable price and many We strive to share the fun.Your friends and family will be amazed by the quality photo booth photos of your special event. Fun Photo Booth OC is Orange County's premier photo booth rental service. Our stands are spacious and designed to allow your guests to capture the highest quality photos of your event. It has today's latest features like a video screen that encourages fun poses and Clap On/Clap Off technology that prints a photo strip whenever you hear a loud noise.Our booths are top-of-the-line, with a plethora of fantastic features. Our guests adore all of the amusing props we provide! In addition, we provide very competitive pricing for our quality and services. Since 2013, Photo Booth OC has been renting photo booths in Orange County, gaining valuable experience and knowledge about what works best for your guests. Orange County, California Photo Booth Rentals. Orange County's best photo booth rental company with high-quality professional photo booths. We provide high-quality prints and a fun attendant to make your event or wedding guests smile and laugh. Fun Photo Booth Rentals is the best choice for the best photobooth rentals in Orange County- we have a lot of fun! Our photo booth is bigger than other photo booths so it can easily accommodate 75 guests... Orange County Fun Photo Booth Rentals is the happiest place on earth Disneyland is right next to Our photo booth offers high quality photo prints that you can upload to our website and share with your friends around the world. Wide range of options for all types of special events including Weddings, Bat Mitzvahs, Quinceanera, Suite 16 Parties, Corporate Events, 40th Birthday Parties, Irvine and Orange County Bar Mitzvahs, Orange County Suite 16 Parties and more are available. Fun Photo Booth Rentals is the ultimate choice for photo booth rentals in Orange County, California. With 5 years of experience and top quality photo booths, we provide new enjoyment every time your guests take a picture. Our funny companions will provide you with a variety of props so you can be as stupid as you like! We are a family run business and treat our customers like family. Our photo booths are competitively priced, top quality, and have 5-star customer service. It has become Orange County's best value photo booth rental for special events. The Fun Photo Booth OC welcomes the opportunity to show you why we are the best photo booth in Orange County, California.&#10;" id="87" name="Google Shape;87;p19" title="Vogue Photobooth LED Enclosure rental Westminster">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