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EGON4al2QoX72xrLgGt8VRPeNj17V2AowXZzk3xah6k/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EGON4al2QoX72xrLgGt8VRPeNj17V2AowXZzk3xah6k/view" TargetMode="External"/><Relationship Id="rId23" Type="http://schemas.openxmlformats.org/officeDocument/2006/relationships/hyperlink" Target="https://docs.google.com/document/d/1EGON4al2QoX72xrLgGt8VRPeNj17V2AowXZzk3xah6k/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yxYS_4ceHwKGfdc1wlzYc8Fs4q0ohWXz?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3tIE2LTfvspw_K2bqVC6uzlWWs_bHEz9wCrBgzRWqBQ/pub?start=true&amp;loop=true&amp;delayms=3000" TargetMode="External"/><Relationship Id="rId25" Type="http://schemas.openxmlformats.org/officeDocument/2006/relationships/hyperlink" Target="https://docs.google.com/presentation/d/13tIE2LTfvspw_K2bqVC6uzlWWs_bHEz9wCrBgzRWqBQ/edit?usp=sharing" TargetMode="External"/><Relationship Id="rId28" Type="http://schemas.openxmlformats.org/officeDocument/2006/relationships/hyperlink" Target="https://docs.google.com/presentation/d/13tIE2LTfvspw_K2bqVC6uzlWWs_bHEz9wCrBgzRWqBQ/htmlpresent" TargetMode="External"/><Relationship Id="rId27" Type="http://schemas.openxmlformats.org/officeDocument/2006/relationships/hyperlink" Target="https://docs.google.com/presentation/d/13tIE2LTfvspw_K2bqVC6uzlWWs_bHEz9wCrBgzRWqBQ/view" TargetMode="External"/><Relationship Id="rId5" Type="http://schemas.openxmlformats.org/officeDocument/2006/relationships/hyperlink" Target="https://drive.google.com/drive/folders/1saPXrHM-n-1Zzdwx1YaqoxtRTd2r0iy4?usp=sharing" TargetMode="External"/><Relationship Id="rId6" Type="http://schemas.openxmlformats.org/officeDocument/2006/relationships/hyperlink" Target="https://drive.google.com/drive/folders/1SDu5fQgub0zjow1c0kdZwIbXpFlr6ZAT?usp=sharing" TargetMode="External"/><Relationship Id="rId7" Type="http://schemas.openxmlformats.org/officeDocument/2006/relationships/hyperlink" Target="https://drive.google.com/drive/folders/1oeNl5RSgHKZSR9IbvqBsrjmGb4FmZjzn?usp=sharing" TargetMode="External"/><Relationship Id="rId8" Type="http://schemas.openxmlformats.org/officeDocument/2006/relationships/hyperlink" Target="https://drive.google.com/drive/folders/1Li4J-iIfoJpZg4EqP7teKln7-bCRAUE7?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ljs2_u_1LrfD0JrlXpGbyr8QQqBWGCxdKGgjTuwultI/edit?usp=sharing" TargetMode="External"/><Relationship Id="rId12" Type="http://schemas.openxmlformats.org/officeDocument/2006/relationships/hyperlink" Target="https://drive.google.com/file/d/1Bg5yTdV_aVcVfeLKuYl-KLRjaqj_2pb8/view?usp=sharing" TargetMode="External"/><Relationship Id="rId15" Type="http://schemas.openxmlformats.org/officeDocument/2006/relationships/hyperlink" Target="https://docs.google.com/spreadsheets/d/1ljs2_u_1LrfD0JrlXpGbyr8QQqBWGCxdKGgjTuwultI/pubhtml" TargetMode="External"/><Relationship Id="rId14" Type="http://schemas.openxmlformats.org/officeDocument/2006/relationships/hyperlink" Target="https://docs.google.com/spreadsheet/pub?key=1ljs2_u_1LrfD0JrlXpGbyr8QQqBWGCxdKGgjTuwultI" TargetMode="External"/><Relationship Id="rId17" Type="http://schemas.openxmlformats.org/officeDocument/2006/relationships/hyperlink" Target="https://docs.google.com/spreadsheets/d/1ljs2_u_1LrfD0JrlXpGbyr8QQqBWGCxdKGgjTuwultI/view" TargetMode="External"/><Relationship Id="rId16" Type="http://schemas.openxmlformats.org/officeDocument/2006/relationships/hyperlink" Target="https://docs.google.com/spreadsheets/d/1ljs2_u_1LrfD0JrlXpGbyr8QQqBWGCxdKGgjTuwultI/pub" TargetMode="External"/><Relationship Id="rId19" Type="http://schemas.openxmlformats.org/officeDocument/2006/relationships/hyperlink" Target="https://docs.google.com/drawings/d/1SskS46n6Iutrq38EZETj2iw7WD4uC0CXBk2Pp9Z-shk/edit?usp=sharing" TargetMode="External"/><Relationship Id="rId18" Type="http://schemas.openxmlformats.org/officeDocument/2006/relationships/hyperlink" Target="https://docs.google.com/forms/d/1DCg4D2fK5QUC_jaamtyhz94Gr6RMkVwugUZsPxTVQ80/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EGON4al2QoX72xrLgGt8VRPeNj17V2AowXZzk3xah6k/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EGON4al2QoX72xrLgGt8VRPeNj17V2AowXZzk3xah6k/view" TargetMode="External"/><Relationship Id="rId23" Type="http://schemas.openxmlformats.org/officeDocument/2006/relationships/hyperlink" Target="https://docs.google.com/document/d/1EGON4al2QoX72xrLgGt8VRPeNj17V2AowXZzk3xah6k/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yxYS_4ceHwKGfdc1wlzYc8Fs4q0ohWXz?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3tIE2LTfvspw_K2bqVC6uzlWWs_bHEz9wCrBgzRWqBQ/pub?start=true&amp;loop=true&amp;delayms=3000" TargetMode="External"/><Relationship Id="rId25" Type="http://schemas.openxmlformats.org/officeDocument/2006/relationships/hyperlink" Target="https://docs.google.com/presentation/d/13tIE2LTfvspw_K2bqVC6uzlWWs_bHEz9wCrBgzRWqBQ/edit?usp=sharing" TargetMode="External"/><Relationship Id="rId28" Type="http://schemas.openxmlformats.org/officeDocument/2006/relationships/hyperlink" Target="https://docs.google.com/presentation/d/13tIE2LTfvspw_K2bqVC6uzlWWs_bHEz9wCrBgzRWqBQ/htmlpresent" TargetMode="External"/><Relationship Id="rId27" Type="http://schemas.openxmlformats.org/officeDocument/2006/relationships/hyperlink" Target="https://docs.google.com/presentation/d/13tIE2LTfvspw_K2bqVC6uzlWWs_bHEz9wCrBgzRWqBQ/view" TargetMode="External"/><Relationship Id="rId5" Type="http://schemas.openxmlformats.org/officeDocument/2006/relationships/hyperlink" Target="https://drive.google.com/drive/folders/1saPXrHM-n-1Zzdwx1YaqoxtRTd2r0iy4?usp=sharing" TargetMode="External"/><Relationship Id="rId6" Type="http://schemas.openxmlformats.org/officeDocument/2006/relationships/hyperlink" Target="https://drive.google.com/drive/folders/1SDu5fQgub0zjow1c0kdZwIbXpFlr6ZAT?usp=sharing" TargetMode="External"/><Relationship Id="rId7" Type="http://schemas.openxmlformats.org/officeDocument/2006/relationships/hyperlink" Target="https://drive.google.com/drive/folders/1oeNl5RSgHKZSR9IbvqBsrjmGb4FmZjzn?usp=sharing" TargetMode="External"/><Relationship Id="rId8" Type="http://schemas.openxmlformats.org/officeDocument/2006/relationships/hyperlink" Target="https://drive.google.com/drive/folders/1Li4J-iIfoJpZg4EqP7teKln7-bCRAUE7?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ljs2_u_1LrfD0JrlXpGbyr8QQqBWGCxdKGgjTuwultI/edit?usp=sharing" TargetMode="External"/><Relationship Id="rId12" Type="http://schemas.openxmlformats.org/officeDocument/2006/relationships/hyperlink" Target="https://drive.google.com/file/d/1Bg5yTdV_aVcVfeLKuYl-KLRjaqj_2pb8/view?usp=sharing" TargetMode="External"/><Relationship Id="rId15" Type="http://schemas.openxmlformats.org/officeDocument/2006/relationships/hyperlink" Target="https://docs.google.com/spreadsheets/d/1ljs2_u_1LrfD0JrlXpGbyr8QQqBWGCxdKGgjTuwultI/pubhtml" TargetMode="External"/><Relationship Id="rId14" Type="http://schemas.openxmlformats.org/officeDocument/2006/relationships/hyperlink" Target="https://docs.google.com/spreadsheet/pub?key=1ljs2_u_1LrfD0JrlXpGbyr8QQqBWGCxdKGgjTuwultI" TargetMode="External"/><Relationship Id="rId17" Type="http://schemas.openxmlformats.org/officeDocument/2006/relationships/hyperlink" Target="https://docs.google.com/spreadsheets/d/1ljs2_u_1LrfD0JrlXpGbyr8QQqBWGCxdKGgjTuwultI/view" TargetMode="External"/><Relationship Id="rId16" Type="http://schemas.openxmlformats.org/officeDocument/2006/relationships/hyperlink" Target="https://docs.google.com/spreadsheets/d/1ljs2_u_1LrfD0JrlXpGbyr8QQqBWGCxdKGgjTuwultI/pub" TargetMode="External"/><Relationship Id="rId19" Type="http://schemas.openxmlformats.org/officeDocument/2006/relationships/hyperlink" Target="https://docs.google.com/drawings/d/1SskS46n6Iutrq38EZETj2iw7WD4uC0CXBk2Pp9Z-shk/edit?usp=sharing" TargetMode="External"/><Relationship Id="rId18" Type="http://schemas.openxmlformats.org/officeDocument/2006/relationships/hyperlink" Target="https://docs.google.com/forms/d/1DCg4D2fK5QUC_jaamtyhz94Gr6RMkVwugUZsPxTVQ80/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5599769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5599769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https://drive.google.com/drive/folders/1yxYS_4ceHwKGfdc1wlzYc8Fs4q0ohWXz?usp=sharing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https://drive.google.com/drive/folders/1saPXrHM-n-1Zzdwx1YaqoxtRTd2r0iy4?usp=sharing</a:t>
            </a:r>
            <a:endParaRPr sz="1000"/>
          </a:p>
          <a:p>
            <a:pPr indent="0" lvl="0" marL="0" rtl="0" algn="l">
              <a:spcBef>
                <a:spcPts val="0"/>
              </a:spcBef>
              <a:spcAft>
                <a:spcPts val="0"/>
              </a:spcAft>
              <a:buNone/>
            </a:pPr>
            <a:r>
              <a:rPr lang="en" sz="1000" u="sng">
                <a:solidFill>
                  <a:schemeClr val="hlink"/>
                </a:solidFill>
                <a:hlinkClick r:id="rId6"/>
              </a:rPr>
              <a:t>https://drive.google.com/drive/folders/1SDu5fQgub0zjow1c0kdZwIbXpFlr6ZAT?usp=sharing</a:t>
            </a:r>
            <a:endParaRPr sz="1000"/>
          </a:p>
          <a:p>
            <a:pPr indent="0" lvl="0" marL="0" rtl="0" algn="l">
              <a:spcBef>
                <a:spcPts val="0"/>
              </a:spcBef>
              <a:spcAft>
                <a:spcPts val="0"/>
              </a:spcAft>
              <a:buNone/>
            </a:pPr>
            <a:r>
              <a:rPr lang="en" sz="1000" u="sng">
                <a:solidFill>
                  <a:schemeClr val="hlink"/>
                </a:solidFill>
                <a:hlinkClick r:id="rId7"/>
              </a:rPr>
              <a:t>https://drive.google.com/drive/folders/1oeNl5RSgHKZSR9IbvqBsrjmGb4FmZjzn?usp=sharing</a:t>
            </a:r>
            <a:endParaRPr sz="1000"/>
          </a:p>
          <a:p>
            <a:pPr indent="0" lvl="0" marL="0" rtl="0" algn="l">
              <a:spcBef>
                <a:spcPts val="0"/>
              </a:spcBef>
              <a:spcAft>
                <a:spcPts val="0"/>
              </a:spcAft>
              <a:buNone/>
            </a:pPr>
            <a:r>
              <a:rPr lang="en" sz="1000" u="sng">
                <a:solidFill>
                  <a:schemeClr val="hlink"/>
                </a:solidFill>
                <a:hlinkClick r:id="rId8"/>
              </a:rPr>
              <a:t>https://drive.google.com/drive/folders/1Li4J-iIfoJpZg4EqP7teKln7-bCRAUE7?usp=sharing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https://drive.google.com/file/d/1Bg5yTdV_aVcVfeLKuYl-KLRjaqj_2pb8/view?usp=sharing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https://docs.google.com/spreadsheets/d/1ljs2_u_1LrfD0JrlXpGbyr8QQqBWGCxdKGgjTuwultI/edit?usp=sharing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https://docs.google.com/spreadsheet/pub?key=1ljs2_u_1LrfD0JrlXpGbyr8QQqBWGCxdKGgjTuwultI</a:t>
            </a:r>
            <a:endParaRPr sz="1000"/>
          </a:p>
          <a:p>
            <a:pPr indent="0" lvl="0" marL="0" rtl="0" algn="l">
              <a:spcBef>
                <a:spcPts val="0"/>
              </a:spcBef>
              <a:spcAft>
                <a:spcPts val="0"/>
              </a:spcAft>
              <a:buNone/>
            </a:pPr>
            <a:r>
              <a:rPr lang="en" sz="1000" u="sng">
                <a:solidFill>
                  <a:schemeClr val="hlink"/>
                </a:solidFill>
                <a:hlinkClick r:id="rId15"/>
              </a:rPr>
              <a:t>https://docs.google.com/spreadsheets/d/1ljs2_u_1LrfD0JrlXpGbyr8QQqBWGCxdKGgjTuwultI/pubhtml</a:t>
            </a:r>
            <a:endParaRPr sz="1000"/>
          </a:p>
          <a:p>
            <a:pPr indent="0" lvl="0" marL="0" rtl="0" algn="l">
              <a:spcBef>
                <a:spcPts val="0"/>
              </a:spcBef>
              <a:spcAft>
                <a:spcPts val="0"/>
              </a:spcAft>
              <a:buNone/>
            </a:pPr>
            <a:r>
              <a:rPr lang="en" sz="1000" u="sng">
                <a:solidFill>
                  <a:schemeClr val="hlink"/>
                </a:solidFill>
                <a:hlinkClick r:id="rId16"/>
              </a:rPr>
              <a:t>https://docs.google.com/spreadsheets/d/1ljs2_u_1LrfD0JrlXpGbyr8QQqBWGCxdKGgjTuwultI/pub</a:t>
            </a:r>
            <a:endParaRPr sz="1000"/>
          </a:p>
          <a:p>
            <a:pPr indent="0" lvl="0" marL="0" rtl="0" algn="l">
              <a:spcBef>
                <a:spcPts val="0"/>
              </a:spcBef>
              <a:spcAft>
                <a:spcPts val="0"/>
              </a:spcAft>
              <a:buNone/>
            </a:pPr>
            <a:r>
              <a:rPr lang="en" sz="1000" u="sng">
                <a:solidFill>
                  <a:schemeClr val="hlink"/>
                </a:solidFill>
                <a:hlinkClick r:id="rId17"/>
              </a:rPr>
              <a:t>https://docs.google.com/spreadsheets/d/1ljs2_u_1LrfD0JrlXpGbyr8QQqBWGCxdKGgjTuwultI/view</a:t>
            </a:r>
            <a:endParaRPr sz="1000"/>
          </a:p>
          <a:p>
            <a:pPr indent="0" lvl="0" marL="0" rtl="0" algn="l">
              <a:spcBef>
                <a:spcPts val="0"/>
              </a:spcBef>
              <a:spcAft>
                <a:spcPts val="0"/>
              </a:spcAft>
              <a:buNone/>
            </a:pPr>
            <a:r>
              <a:rPr lang="en" sz="1000" u="sng">
                <a:solidFill>
                  <a:schemeClr val="hlink"/>
                </a:solidFill>
                <a:hlinkClick r:id="rId18"/>
              </a:rPr>
              <a:t>https://docs.google.com/forms/d/1DCg4D2fK5QUC_jaamtyhz94Gr6RMkVwugUZsPxTVQ80/edit?usp=sharing</a:t>
            </a:r>
            <a:endParaRPr sz="1000"/>
          </a:p>
          <a:p>
            <a:pPr indent="0" lvl="0" marL="0" rtl="0" algn="l">
              <a:spcBef>
                <a:spcPts val="0"/>
              </a:spcBef>
              <a:spcAft>
                <a:spcPts val="0"/>
              </a:spcAft>
              <a:buNone/>
            </a:pPr>
            <a:r>
              <a:rPr lang="en" sz="1000" u="sng">
                <a:solidFill>
                  <a:schemeClr val="hlink"/>
                </a:solidFill>
                <a:hlinkClick r:id="rId19"/>
              </a:rPr>
              <a:t>https://docs.google.com/drawings/d/1SskS46n6Iutrq38EZETj2iw7WD4uC0CXBk2Pp9Z-shk/edit?usp=sharing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https://docs.google.com/document/d/1EGON4al2QoX72xrLgGt8VRPeNj17V2AowXZzk3xah6k/edit?usp=sharing</a:t>
            </a:r>
            <a:endParaRPr sz="1000"/>
          </a:p>
          <a:p>
            <a:pPr indent="0" lvl="0" marL="0" rtl="0" algn="l">
              <a:spcBef>
                <a:spcPts val="0"/>
              </a:spcBef>
              <a:spcAft>
                <a:spcPts val="0"/>
              </a:spcAft>
              <a:buNone/>
            </a:pPr>
            <a:r>
              <a:rPr lang="en" sz="1000" u="sng">
                <a:solidFill>
                  <a:schemeClr val="hlink"/>
                </a:solidFill>
                <a:hlinkClick r:id="rId23"/>
              </a:rPr>
              <a:t>https://docs.google.com/document/d/1EGON4al2QoX72xrLgGt8VRPeNj17V2AowXZzk3xah6k/pub</a:t>
            </a:r>
            <a:endParaRPr sz="1000"/>
          </a:p>
          <a:p>
            <a:pPr indent="0" lvl="0" marL="0" rtl="0" algn="l">
              <a:spcBef>
                <a:spcPts val="0"/>
              </a:spcBef>
              <a:spcAft>
                <a:spcPts val="0"/>
              </a:spcAft>
              <a:buNone/>
            </a:pPr>
            <a:r>
              <a:rPr lang="en" sz="1000" u="sng">
                <a:solidFill>
                  <a:schemeClr val="hlink"/>
                </a:solidFill>
                <a:hlinkClick r:id="rId24"/>
              </a:rPr>
              <a:t>https://docs.google.com/document/d/1EGON4al2QoX72xrLgGt8VRPeNj17V2AowXZzk3xah6k/view</a:t>
            </a:r>
            <a:endParaRPr sz="1000"/>
          </a:p>
          <a:p>
            <a:pPr indent="0" lvl="0" marL="0" rtl="0" algn="l">
              <a:spcBef>
                <a:spcPts val="0"/>
              </a:spcBef>
              <a:spcAft>
                <a:spcPts val="0"/>
              </a:spcAft>
              <a:buNone/>
            </a:pPr>
            <a:r>
              <a:rPr lang="en" sz="1000" u="sng">
                <a:solidFill>
                  <a:schemeClr val="hlink"/>
                </a:solidFill>
                <a:hlinkClick r:id="rId25"/>
              </a:rPr>
              <a:t>https://docs.google.com/presentation/d/13tIE2LTfvspw_K2bqVC6uzlWWs_bHEz9wCrBgzRWqBQ/edit?usp=sharing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https://docs.google.com/presentation/d/13tIE2LTfvspw_K2bqVC6uzlWWs_bHEz9wCrBgzRWqBQ/pub?start=true&amp;loop=true&amp;delayms=3000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https://docs.google.com/presentation/d/13tIE2LTfvspw_K2bqVC6uzlWWs_bHEz9wCrBgzRWqBQ/view</a:t>
            </a:r>
            <a:endParaRPr sz="1000"/>
          </a:p>
          <a:p>
            <a:pPr indent="0" lvl="0" marL="0" rtl="0" algn="l">
              <a:spcBef>
                <a:spcPts val="0"/>
              </a:spcBef>
              <a:spcAft>
                <a:spcPts val="0"/>
              </a:spcAft>
              <a:buNone/>
            </a:pPr>
            <a:r>
              <a:rPr lang="en" sz="1000" u="sng">
                <a:solidFill>
                  <a:schemeClr val="hlink"/>
                </a:solidFill>
                <a:hlinkClick r:id="rId28"/>
              </a:rPr>
              <a:t>https://docs.google.com/presentation/d/13tIE2LTfvspw_K2bqVC6uzlWWs_bHEz9wCrBgzRWqBQ/htmlpresent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55997690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55997690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55997690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55997690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55997690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55997690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55997690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55997690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55997690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55997690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55997690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55997690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55997690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55997690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55997690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55997690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55997690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55997690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https://drive.google.com/drive/folders/1yxYS_4ceHwKGfdc1wlzYc8Fs4q0ohWXz?usp=sharing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https://drive.google.com/drive/folders/1saPXrHM-n-1Zzdwx1YaqoxtRTd2r0iy4?usp=sharing</a:t>
            </a:r>
            <a:endParaRPr sz="1000"/>
          </a:p>
          <a:p>
            <a:pPr indent="0" lvl="0" marL="0" rtl="0" algn="l">
              <a:spcBef>
                <a:spcPts val="0"/>
              </a:spcBef>
              <a:spcAft>
                <a:spcPts val="0"/>
              </a:spcAft>
              <a:buNone/>
            </a:pPr>
            <a:r>
              <a:rPr lang="en" sz="1000" u="sng">
                <a:solidFill>
                  <a:schemeClr val="hlink"/>
                </a:solidFill>
                <a:hlinkClick r:id="rId6"/>
              </a:rPr>
              <a:t>https://drive.google.com/drive/folders/1SDu5fQgub0zjow1c0kdZwIbXpFlr6ZAT?usp=sharing</a:t>
            </a:r>
            <a:endParaRPr sz="1000"/>
          </a:p>
          <a:p>
            <a:pPr indent="0" lvl="0" marL="0" rtl="0" algn="l">
              <a:spcBef>
                <a:spcPts val="0"/>
              </a:spcBef>
              <a:spcAft>
                <a:spcPts val="0"/>
              </a:spcAft>
              <a:buNone/>
            </a:pPr>
            <a:r>
              <a:rPr lang="en" sz="1000" u="sng">
                <a:solidFill>
                  <a:schemeClr val="hlink"/>
                </a:solidFill>
                <a:hlinkClick r:id="rId7"/>
              </a:rPr>
              <a:t>https://drive.google.com/drive/folders/1oeNl5RSgHKZSR9IbvqBsrjmGb4FmZjzn?usp=sharing</a:t>
            </a:r>
            <a:endParaRPr sz="1000"/>
          </a:p>
          <a:p>
            <a:pPr indent="0" lvl="0" marL="0" rtl="0" algn="l">
              <a:spcBef>
                <a:spcPts val="0"/>
              </a:spcBef>
              <a:spcAft>
                <a:spcPts val="0"/>
              </a:spcAft>
              <a:buNone/>
            </a:pPr>
            <a:r>
              <a:rPr lang="en" sz="1000" u="sng">
                <a:solidFill>
                  <a:schemeClr val="hlink"/>
                </a:solidFill>
                <a:hlinkClick r:id="rId8"/>
              </a:rPr>
              <a:t>https://drive.google.com/drive/folders/1Li4J-iIfoJpZg4EqP7teKln7-bCRAUE7?usp=sharing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https://drive.google.com/file/d/1Bg5yTdV_aVcVfeLKuYl-KLRjaqj_2pb8/view?usp=sharing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https://docs.google.com/spreadsheets/d/1ljs2_u_1LrfD0JrlXpGbyr8QQqBWGCxdKGgjTuwultI/edit?usp=sharing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https://docs.google.com/spreadsheet/pub?key=1ljs2_u_1LrfD0JrlXpGbyr8QQqBWGCxdKGgjTuwultI</a:t>
            </a:r>
            <a:endParaRPr sz="1000"/>
          </a:p>
          <a:p>
            <a:pPr indent="0" lvl="0" marL="0" rtl="0" algn="l">
              <a:spcBef>
                <a:spcPts val="0"/>
              </a:spcBef>
              <a:spcAft>
                <a:spcPts val="0"/>
              </a:spcAft>
              <a:buNone/>
            </a:pPr>
            <a:r>
              <a:rPr lang="en" sz="1000" u="sng">
                <a:solidFill>
                  <a:schemeClr val="hlink"/>
                </a:solidFill>
                <a:hlinkClick r:id="rId15"/>
              </a:rPr>
              <a:t>https://docs.google.com/spreadsheets/d/1ljs2_u_1LrfD0JrlXpGbyr8QQqBWGCxdKGgjTuwultI/pubhtml</a:t>
            </a:r>
            <a:endParaRPr sz="1000"/>
          </a:p>
          <a:p>
            <a:pPr indent="0" lvl="0" marL="0" rtl="0" algn="l">
              <a:spcBef>
                <a:spcPts val="0"/>
              </a:spcBef>
              <a:spcAft>
                <a:spcPts val="0"/>
              </a:spcAft>
              <a:buNone/>
            </a:pPr>
            <a:r>
              <a:rPr lang="en" sz="1000" u="sng">
                <a:solidFill>
                  <a:schemeClr val="hlink"/>
                </a:solidFill>
                <a:hlinkClick r:id="rId16"/>
              </a:rPr>
              <a:t>https://docs.google.com/spreadsheets/d/1ljs2_u_1LrfD0JrlXpGbyr8QQqBWGCxdKGgjTuwultI/pub</a:t>
            </a:r>
            <a:endParaRPr sz="1000"/>
          </a:p>
          <a:p>
            <a:pPr indent="0" lvl="0" marL="0" rtl="0" algn="l">
              <a:spcBef>
                <a:spcPts val="0"/>
              </a:spcBef>
              <a:spcAft>
                <a:spcPts val="0"/>
              </a:spcAft>
              <a:buNone/>
            </a:pPr>
            <a:r>
              <a:rPr lang="en" sz="1000" u="sng">
                <a:solidFill>
                  <a:schemeClr val="hlink"/>
                </a:solidFill>
                <a:hlinkClick r:id="rId17"/>
              </a:rPr>
              <a:t>https://docs.google.com/spreadsheets/d/1ljs2_u_1LrfD0JrlXpGbyr8QQqBWGCxdKGgjTuwultI/view</a:t>
            </a:r>
            <a:endParaRPr sz="1000"/>
          </a:p>
          <a:p>
            <a:pPr indent="0" lvl="0" marL="0" rtl="0" algn="l">
              <a:spcBef>
                <a:spcPts val="0"/>
              </a:spcBef>
              <a:spcAft>
                <a:spcPts val="0"/>
              </a:spcAft>
              <a:buNone/>
            </a:pPr>
            <a:r>
              <a:rPr lang="en" sz="1000" u="sng">
                <a:solidFill>
                  <a:schemeClr val="hlink"/>
                </a:solidFill>
                <a:hlinkClick r:id="rId18"/>
              </a:rPr>
              <a:t>https://docs.google.com/forms/d/1DCg4D2fK5QUC_jaamtyhz94Gr6RMkVwugUZsPxTVQ80/edit?usp=sharing</a:t>
            </a:r>
            <a:endParaRPr sz="1000"/>
          </a:p>
          <a:p>
            <a:pPr indent="0" lvl="0" marL="0" rtl="0" algn="l">
              <a:spcBef>
                <a:spcPts val="0"/>
              </a:spcBef>
              <a:spcAft>
                <a:spcPts val="0"/>
              </a:spcAft>
              <a:buNone/>
            </a:pPr>
            <a:r>
              <a:rPr lang="en" sz="1000" u="sng">
                <a:solidFill>
                  <a:schemeClr val="hlink"/>
                </a:solidFill>
                <a:hlinkClick r:id="rId19"/>
              </a:rPr>
              <a:t>https://docs.google.com/drawings/d/1SskS46n6Iutrq38EZETj2iw7WD4uC0CXBk2Pp9Z-shk/edit?usp=sharing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https://docs.google.com/document/d/1EGON4al2QoX72xrLgGt8VRPeNj17V2AowXZzk3xah6k/edit?usp=sharing</a:t>
            </a:r>
            <a:endParaRPr sz="1000"/>
          </a:p>
          <a:p>
            <a:pPr indent="0" lvl="0" marL="0" rtl="0" algn="l">
              <a:spcBef>
                <a:spcPts val="0"/>
              </a:spcBef>
              <a:spcAft>
                <a:spcPts val="0"/>
              </a:spcAft>
              <a:buNone/>
            </a:pPr>
            <a:r>
              <a:rPr lang="en" sz="1000" u="sng">
                <a:solidFill>
                  <a:schemeClr val="hlink"/>
                </a:solidFill>
                <a:hlinkClick r:id="rId23"/>
              </a:rPr>
              <a:t>https://docs.google.com/document/d/1EGON4al2QoX72xrLgGt8VRPeNj17V2AowXZzk3xah6k/pub</a:t>
            </a:r>
            <a:endParaRPr sz="1000"/>
          </a:p>
          <a:p>
            <a:pPr indent="0" lvl="0" marL="0" rtl="0" algn="l">
              <a:spcBef>
                <a:spcPts val="0"/>
              </a:spcBef>
              <a:spcAft>
                <a:spcPts val="0"/>
              </a:spcAft>
              <a:buNone/>
            </a:pPr>
            <a:r>
              <a:rPr lang="en" sz="1000" u="sng">
                <a:solidFill>
                  <a:schemeClr val="hlink"/>
                </a:solidFill>
                <a:hlinkClick r:id="rId24"/>
              </a:rPr>
              <a:t>https://docs.google.com/document/d/1EGON4al2QoX72xrLgGt8VRPeNj17V2AowXZzk3xah6k/view</a:t>
            </a:r>
            <a:endParaRPr sz="1000"/>
          </a:p>
          <a:p>
            <a:pPr indent="0" lvl="0" marL="0" rtl="0" algn="l">
              <a:spcBef>
                <a:spcPts val="0"/>
              </a:spcBef>
              <a:spcAft>
                <a:spcPts val="0"/>
              </a:spcAft>
              <a:buNone/>
            </a:pPr>
            <a:r>
              <a:rPr lang="en" sz="1000" u="sng">
                <a:solidFill>
                  <a:schemeClr val="hlink"/>
                </a:solidFill>
                <a:hlinkClick r:id="rId25"/>
              </a:rPr>
              <a:t>https://docs.google.com/presentation/d/13tIE2LTfvspw_K2bqVC6uzlWWs_bHEz9wCrBgzRWqBQ/edit?usp=sharing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https://docs.google.com/presentation/d/13tIE2LTfvspw_K2bqVC6uzlWWs_bHEz9wCrBgzRWqBQ/pub?start=true&amp;loop=true&amp;delayms=3000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https://docs.google.com/presentation/d/13tIE2LTfvspw_K2bqVC6uzlWWs_bHEz9wCrBgzRWqBQ/view</a:t>
            </a:r>
            <a:endParaRPr sz="1000"/>
          </a:p>
          <a:p>
            <a:pPr indent="0" lvl="0" marL="0" rtl="0" algn="l">
              <a:spcBef>
                <a:spcPts val="0"/>
              </a:spcBef>
              <a:spcAft>
                <a:spcPts val="0"/>
              </a:spcAft>
              <a:buNone/>
            </a:pPr>
            <a:r>
              <a:rPr lang="en" sz="1000" u="sng">
                <a:solidFill>
                  <a:schemeClr val="hlink"/>
                </a:solidFill>
                <a:hlinkClick r:id="rId28"/>
              </a:rPr>
              <a:t>https://docs.google.com/presentation/d/13tIE2LTfvspw_K2bqVC6uzlWWs_bHEz9wCrBgzRWqBQ/htmlpresent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55997690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55997690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55997690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55997690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55997690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55997690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55997690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55997690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 booth rental Laguna Beach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55997690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55997690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55997690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55997690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55997690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55997690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55997690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55997690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55997690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55997690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agunabeachphotoboothrentals/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5.jpg"/><Relationship Id="rId5" Type="http://schemas.openxmlformats.org/officeDocument/2006/relationships/hyperlink" Target="https://docs.google.com/presentation/d/13tIE2LTfvspw_K2bqVC6uzlWWs_bHEz9wCrBgzRWqBQ/edit?usp=drivesdk" TargetMode="External"/><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3tIE2LTfvspw_K2bqVC6uzlWWs_bHEz9wCrBgzRWqBQ/edit?usp=drivesdk" TargetMode="Externa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SskS46n6Iutrq38EZETj2iw7WD4uC0CXBk2Pp9Z-shk/edit?usp=sharing" TargetMode="External"/><Relationship Id="rId22" Type="http://schemas.openxmlformats.org/officeDocument/2006/relationships/hyperlink" Target="https://sites.google.com/view/photoboothrentalslagunabeach/laguna-beach-photo-booths"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EGON4al2QoX72xrLgGt8VRPeNj17V2AowXZzk3xah6k/pub" TargetMode="External"/><Relationship Id="rId23" Type="http://schemas.openxmlformats.org/officeDocument/2006/relationships/hyperlink" Target="https://docs.google.com/document/d/1EGON4al2QoX72xrLgGt8VRPeNj17V2AowXZzk3xah6k/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rive.google.com/drive/folders/1yxYS_4ceHwKGfdc1wlzYc8Fs4q0ohWXz?usp=sharing" TargetMode="External"/><Relationship Id="rId9" Type="http://schemas.openxmlformats.org/officeDocument/2006/relationships/hyperlink" Target="https://drive.google.com/drive/folders/1Li4J-iIfoJpZg4EqP7teKln7-bCRAUE7?usp=sharing" TargetMode="External"/><Relationship Id="rId26" Type="http://schemas.openxmlformats.org/officeDocument/2006/relationships/hyperlink" Target="https://docs.google.com/presentation/d/13tIE2LTfvspw_K2bqVC6uzlWWs_bHEz9wCrBgzRWqBQ/edit?usp=sharing" TargetMode="External"/><Relationship Id="rId25" Type="http://schemas.openxmlformats.org/officeDocument/2006/relationships/hyperlink" Target="https://docs.google.com/document/d/1EGON4al2QoX72xrLgGt8VRPeNj17V2AowXZzk3xah6k/view" TargetMode="External"/><Relationship Id="rId28" Type="http://schemas.openxmlformats.org/officeDocument/2006/relationships/hyperlink" Target="https://docs.google.com/presentation/d/13tIE2LTfvspw_K2bqVC6uzlWWs_bHEz9wCrBgzRWqBQ/view" TargetMode="External"/><Relationship Id="rId27" Type="http://schemas.openxmlformats.org/officeDocument/2006/relationships/hyperlink" Target="https://docs.google.com/presentation/d/13tIE2LTfvspw_K2bqVC6uzlWWs_bHEz9wCrBgzRWqBQ/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saPXrHM-n-1Zzdwx1YaqoxtRTd2r0iy4?usp=sharing" TargetMode="External"/><Relationship Id="rId29" Type="http://schemas.openxmlformats.org/officeDocument/2006/relationships/hyperlink" Target="https://docs.google.com/presentation/d/13tIE2LTfvspw_K2bqVC6uzlWWs_bHEz9wCrBgzRWqBQ/htmlpresent" TargetMode="External"/><Relationship Id="rId7" Type="http://schemas.openxmlformats.org/officeDocument/2006/relationships/hyperlink" Target="https://drive.google.com/drive/folders/1SDu5fQgub0zjow1c0kdZwIbXpFlr6ZAT?usp=sharing" TargetMode="External"/><Relationship Id="rId8" Type="http://schemas.openxmlformats.org/officeDocument/2006/relationships/hyperlink" Target="https://drive.google.com/drive/folders/1oeNl5RSgHKZSR9IbvqBsrjmGb4FmZjzn?usp=sharing" TargetMode="External"/><Relationship Id="rId31" Type="http://schemas.openxmlformats.org/officeDocument/2006/relationships/image" Target="../media/image15.png"/><Relationship Id="rId30" Type="http://schemas.openxmlformats.org/officeDocument/2006/relationships/hyperlink" Target="https://docs.google.com/presentation/d/13tIE2LTfvspw_K2bqVC6uzlWWs_bHEz9wCrBgzRWqBQ/edit?usp=drivesdk" TargetMode="External"/><Relationship Id="rId11" Type="http://schemas.openxmlformats.org/officeDocument/2006/relationships/hyperlink" Target="https://drive.google.com/file/d/17axxFolsR1QvM-2HIaS24tTNzR7F7Xog/view?usp=sharing" TargetMode="External"/><Relationship Id="rId10" Type="http://schemas.openxmlformats.org/officeDocument/2006/relationships/hyperlink" Target="https://drive.google.com/file/d/1m6Rnj9XvD5NNNmDvliPmAtzH8E6bqYv3/view?usp=sharing" TargetMode="External"/><Relationship Id="rId13" Type="http://schemas.openxmlformats.org/officeDocument/2006/relationships/hyperlink" Target="https://drive.google.com/file/d/1Bg5yTdV_aVcVfeLKuYl-KLRjaqj_2pb8/view?usp=sharing" TargetMode="External"/><Relationship Id="rId12" Type="http://schemas.openxmlformats.org/officeDocument/2006/relationships/hyperlink" Target="https://drive.google.com/file/d/1Aj_cfvu535X22jSPrPhGpgqoFqsuf-ZS/view?usp=sharing" TargetMode="External"/><Relationship Id="rId15" Type="http://schemas.openxmlformats.org/officeDocument/2006/relationships/hyperlink" Target="https://docs.google.com/spreadsheet/pub?key=1ljs2_u_1LrfD0JrlXpGbyr8QQqBWGCxdKGgjTuwultI" TargetMode="External"/><Relationship Id="rId14" Type="http://schemas.openxmlformats.org/officeDocument/2006/relationships/hyperlink" Target="https://docs.google.com/spreadsheets/d/1ljs2_u_1LrfD0JrlXpGbyr8QQqBWGCxdKGgjTuwultI/edit?usp=sharing" TargetMode="External"/><Relationship Id="rId17" Type="http://schemas.openxmlformats.org/officeDocument/2006/relationships/hyperlink" Target="https://docs.google.com/spreadsheets/d/1ljs2_u_1LrfD0JrlXpGbyr8QQqBWGCxdKGgjTuwultI/pub" TargetMode="External"/><Relationship Id="rId16" Type="http://schemas.openxmlformats.org/officeDocument/2006/relationships/hyperlink" Target="https://docs.google.com/spreadsheets/d/1ljs2_u_1LrfD0JrlXpGbyr8QQqBWGCxdKGgjTuwultI/pubhtml" TargetMode="External"/><Relationship Id="rId19" Type="http://schemas.openxmlformats.org/officeDocument/2006/relationships/hyperlink" Target="https://docs.google.com/forms/d/1DCg4D2fK5QUC_jaamtyhz94Gr6RMkVwugUZsPxTVQ80/edit?usp=sharing" TargetMode="External"/><Relationship Id="rId18" Type="http://schemas.openxmlformats.org/officeDocument/2006/relationships/hyperlink" Target="https://docs.google.com/spreadsheets/d/1ljs2_u_1LrfD0JrlXpGbyr8QQqBWGCxdKGgjTuwultI/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3tIE2LTfvspw_K2bqVC6uzlWWs_bHEz9wCrBgzRWqBQ/edit?usp=drivesdk"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6.jpg"/><Relationship Id="rId6" Type="http://schemas.openxmlformats.org/officeDocument/2006/relationships/hyperlink" Target="https://docs.google.com/presentation/d/13tIE2LTfvspw_K2bqVC6uzlWWs_bHEz9wCrBgzRWqBQ/edit?usp=drivesdk" TargetMode="External"/><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7.jpg"/><Relationship Id="rId6" Type="http://schemas.openxmlformats.org/officeDocument/2006/relationships/hyperlink" Target="https://docs.google.com/presentation/d/13tIE2LTfvspw_K2bqVC6uzlWWs_bHEz9wCrBgzRWqBQ/edit?usp=drivesdk" TargetMode="External"/><Relationship Id="rId7"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3tIE2LTfvspw_K2bqVC6uzlWWs_bHEz9wCrBgzRWqBQ/edit?usp=drivesdk" TargetMode="External"/><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5.jpg"/><Relationship Id="rId6" Type="http://schemas.openxmlformats.org/officeDocument/2006/relationships/hyperlink" Target="https://docs.google.com/presentation/d/13tIE2LTfvspw_K2bqVC6uzlWWs_bHEz9wCrBgzRWqBQ/edit?usp=drivesdk" TargetMode="External"/><Relationship Id="rId7"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9.jpg"/><Relationship Id="rId6" Type="http://schemas.openxmlformats.org/officeDocument/2006/relationships/hyperlink" Target="https://docs.google.com/presentation/d/13tIE2LTfvspw_K2bqVC6uzlWWs_bHEz9wCrBgzRWqBQ/edit?usp=drivesdk" TargetMode="External"/><Relationship Id="rId7"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agunabeachphotoboothrental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3tIE2LTfvspw_K2bqVC6uzlWWs_bHEz9wCrBgzRWqBQ/edit?usp=drivesdk" TargetMode="External"/><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3tIE2LTfvspw_K2bqVC6uzlWWs_bHEz9wCrBgzRWqBQ/edit?usp=drivesdk" TargetMode="Externa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3tIE2LTfvspw_K2bqVC6uzlWWs_bHEz9wCrBgzRWqBQ/edit?usp=drivesdk"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8.jpg"/><Relationship Id="rId5" Type="http://schemas.openxmlformats.org/officeDocument/2006/relationships/hyperlink" Target="https://docs.google.com/presentation/d/13tIE2LTfvspw_K2bqVC6uzlWWs_bHEz9wCrBgzRWqBQ/edit?usp=drivesdk" TargetMode="External"/><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3.jpg"/><Relationship Id="rId5" Type="http://schemas.openxmlformats.org/officeDocument/2006/relationships/hyperlink" Target="https://docs.google.com/presentation/d/13tIE2LTfvspw_K2bqVC6uzlWWs_bHEz9wCrBgzRWqBQ/edit?usp=drivesdk" TargetMode="External"/><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jpg"/><Relationship Id="rId5" Type="http://schemas.openxmlformats.org/officeDocument/2006/relationships/hyperlink" Target="https://docs.google.com/presentation/d/13tIE2LTfvspw_K2bqVC6uzlWWs_bHEz9wCrBgzRWqBQ/edit?usp=drivesdk" TargetMode="External"/><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 booth rental Laguna Beach   </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event is spectacular. A photo booth is an excellent showing off to go to argument to your event! A photo booth can count any event, including weddings, bar/bat mitzvahs, proms, graduations, birthday parties, anniversaries, quinceaeras, and lovely 16. We furthermore offer photo booth rentals for concern goings-on such as Christmas parties, fundraisers, and anything in between. There is nothing more looking for excitement than a photo booth to make your celebration unique! like our experience like photo booths, you are determined to take over the most extreme, personal, intimate, and amusing photos. We have the funds for within your means photo booth rentals for weddings, bar/bat mitzvahs, proms, graduations, birthday parties, anniversaries, quinceaeras, sweet 16 celebrations, corporate events, and community deeds in Laguna beach and surrounding regions. endeavors in the Laguna Beach, Anaheim, Corona Del Mar, Costa Mesa, Dana Point, Huntington Beach, Irvine, Laguna Beach, Laguna Niguel, Long Beach, Newport Beach, Tustin, and adjacent regions Bring your neighboring thing to energy in Laguna beach as soon as a very customisable photo booth that provides the ultimate experience. The 360 Photo Booth Experience at Laguna Beach. Whether you're getting married or hosting a business situation or party, our personalized booths will accumulate some argument to your celebration when your entourage, family, and friends.Experience the thrill of a bespoke photo booth encourage that meets your individual needs. We consent that every business is unique, and we use our professional experience to gain knowledge and experience. Although we are situated in Long Beach, we now abet Los Angeles, orangey County, San Diego, and Phoenix, and we are fervent to travel! 360 Photo Booth is Laguna Niguel's leading photo booth rental company. We allow a seamless first-class assistance to all of our clients and ensure that we will exceed all expectations for any special occasion, such as your wedding, birthday party, company or corporate party, school dance, bridal shower, etc. We provide each unique occasion bearing in mind full and personalized packages, high-quality photo booths, bespoke photo designs, clever personnel, dependable attendants, and inexpensive and transparent pricing to manage to pay for an unforgettable experience. We find the money for all consumers and clients later than an unbelievable experience that includes the greatest assistance at a inexpensive price. Our way in freshen booth is one of a kind, allowing guests to accommodate happening to ten individuals in a photo following a specifically made logo.Hello, partygoers! This event, held in Laguna Canyon, isolated a stone's toss from Laguna Beach, was nothing rushed of spectacular. lucky Frog Photo Booth photographed the thing on a rooftop terrace in the manner of a smooth and relaxing ambiance. Music pulsed. People danced. associates and couples moved easily amongst the bar, dance floor, and describe booth. It was a thrilling experience all around, but the 360 photo booth stole the show. Jim and Fiona made a wise choice! {} Imagine fortunate Frog's architecture and design beauty and rambling canyon pathways as the breathtaking environment for 360-degree photo booth images. James and Liz sought for the greatest 360 photo booth rental in Laguna Beach, and we surpassed their expectations. The photo booth created an fascinating announce where all smile and pose became a treasured souvenir, transforming tiny moments into unforgettable memories.The fortunate Frog photo booth rental provided a publicize for spontaneous intervention photographs and dance-offs... From interactive sketches to eager embraces... Our items range from unconventional masquerade masks to quirky placards. Guests brought their personality to each frame, and all detail was recorded. The laughter grew in tandem behind the prints. The 360 describe booth immediately became the main narrowing of the event. fortunate Frog photo booth rental continues to stand out every time with cutting-edge technology and one-of-a-kind features.The 360 photo booth not on your own managed to invade static moments but as a consequence increased the quickness of the event. Its faculty to spin and cassette the entire image insured that no subtlety and no dance move, and no curt burst of laughter went undetected. What's the result? A collection visual folder of the best raves, captured from various perspectives.Whether you're organizing a wedding, corporate event, or celebration, our 360 photo booth will meet the expense of an unforgettable experience. make your moments unforgettable. fortunate Frog photo booth rental offers 360-degree photo booth rentals in Laguna Beach.&#10;" id="110" name="Google Shape;110;p22" title="VOGUE photo booth rental Laguna Beach   ">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pic>
        <p:nvPicPr>
          <p:cNvPr descr="VOGUE photo booth rental Laguna Beach   " id="111" name="Google Shape;111;p22" title="VOGUE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OGUE photo booth rental Laguna Beach   " id="118" name="Google Shape;118;p23" title="VOGUE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OGUE photo booth rental Laguna Beach   " id="126" name="Google Shape;126;p24" title="VOGUE photo booth rental Laguna Beach   ">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OGUE photo booth rental Laguna Beach   " id="133" name="Google Shape;133;p25" title="VOGUE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 booth rental Laguna Beach   " id="140" name="Google Shape;140;p26" title="VOGUE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 booth rental Laguna Beach   " id="147" name="Google Shape;147;p27" title="VOGUE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descr="VOGUE photo booth rental Laguna Beach   " id="153" name="Google Shape;153;p28" title="VOGUE photo booth rental Laguna Beach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 booth rental Laguna Beach   " id="160" name="Google Shape;160;p29" title="VOGUE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 booth rental Laguna Beach   " id="167" name="Google Shape;167;p30" title="VOGUE photo booth rental Laguna Beach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 booth rental Laguna Beach   </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 booth rental Laguna Beach   " id="60" name="Google Shape;60;p14" title="VOGUE photo booth rental Laguna Beach   ">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OGUE photo booth rental Laguna Beach   " id="65" name="Google Shape;65;p15" title="VOGUE photo booth rental Laguna Beach   ">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 booth rental Laguna Beach   </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seashore and yellow County to ensure your issue is spectacular. A photo booth is an excellent pretension to accumulate excitement to your event! A photo booth can attach any event, including weddings, bar/bat mitzvahs, proms, graduations, birthday parties, anniversaries, quinceaeras, and delightful 16. We as a consequence manage to pay for photo booth rentals for concern goings-on such as Christmas parties, fundraisers, and all in between. There is nothing more thrill-seeking than a photo booth to create your celebration unique! later our experience in imitation of photo booths, you are clear to invade the most extreme, personal, intimate, and amusing photos. We present reasonably priced photo booth rentals for weddings, bar/bat mitzvahs, proms, graduations, birthday parties, anniversaries, quinceaeras, cute 16 celebrations, corporate events, and community undertakings in Laguna beach and surrounding regions. actions in the Laguna Beach, Anaheim, Corona Del Mar, Costa Mesa, Dana Point, Huntington Beach, Irvine, Laguna Beach, Laguna Niguel, Long Beach, Newport Beach, Tustin, and next regions Bring your next concern to liveliness in Laguna beach bearing in mind a completely customisable photo booth that provides the ultimate experience. The 360 Photo Booth Experience at Laguna Beach. Whether you're getting married or hosting a issue thing or party, our personalized booths will grow some ruckus to your celebration subsequently your entourage, family, and friends.Experience the thrill of a bespoke photo booth foster that meets your individual needs. We take that every situation is unique, and we use our professional experience to gain knowledge and experience. Although we are situated in Long Beach, we now assist Los Angeles, orangey County, San Diego, and Phoenix, and we are fervent to travel! 360 Photo Booth is Laguna Niguel's leading photo booth rental company. We offer a seamless first-class advance to all of our clients and ensure that we will exceed all expectations for any special occasion, such as your wedding, birthday party, company or corporate party, teacher dance, bridal shower, etc. We come up with the money for each unique occasion considering full and personalized packages, high-quality photo booths, bespoke photo designs, clever personnel, dependable attendants, and reasonably priced and transparent pricing to allow an unforgettable experience. We give all consumers and clients afterward an unbelievable experience that includes the greatest advance at a inexpensive price. Our approach expose booth is one of a kind, allowing guests to accommodate going on to ten individuals in a photo in imitation of a specifically made logo.Hello, partygoers! This event, held in Laguna Canyon, single-handedly a stone's throw from Laguna Beach, was nothing immediate of spectacular. fortunate Frog Photo Booth photographed the concern on a rooftop terrace similar to a slick and relaxing ambiance. Music pulsed. People danced. contacts and couples moved easily along with the bar, dance floor, and portray booth. It was a thrilling experience all around, but the 360 photo booth stole the show. Jim and Fiona made a wise choice! {} Imagine fortunate Frog's architecture and design beauty and rambling canyon pathways as the breathtaking air for 360-degree photo booth images. James and Liz sought for the greatest 360 photo booth rental in Laguna Beach, and we surpassed their expectations. The photo booth created an fascinating vent where every grin and pose became a treasured souvenir, transforming tiny moments into unforgettable memories.The lucky Frog photo booth rental provided a publicize for spontaneous intervention photographs and dance-offs... From interactive sketches to passionate embraces... Our items range from forward-thinking masquerade masks to quirky placards. Guests brought their personality to each frame, and every detail was recorded. The laughter grew in tandem as soon as the prints. The 360 describe booth rudely became the main lessening of the event. lucky Frog photo booth rental continues to stand out all time behind cutting-edge technology and one-of-a-kind features.The 360 photo booth not abandoned managed to seize static moments but with increased the swiftness of the event. Its capability to spin and scrap book the entire image insured that no subtlety and no dance move, and no curt burst of laughter went undetected. What's the result? A summative visual wedding album of the best raves, captured from various perspectives.Whether you're organizing a wedding, corporate event, or celebration, our 360 photo booth will manage to pay for an unforgettable experience. create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https://sites.google.com/view/lagunabeachphotoboothrentals/home</a:t>
            </a:r>
            <a:endParaRPr sz="1000">
              <a:solidFill>
                <a:schemeClr val="dk2"/>
              </a:solidFill>
            </a:endParaRPr>
          </a:p>
        </p:txBody>
      </p:sp>
      <p:pic>
        <p:nvPicPr>
          <p:cNvPr descr="VOGUE photo booth rental Laguna Beach   " id="73" name="Google Shape;73;p16" title="VOGUE photo booth rental Laguna Beach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OGUE photo booth rental Laguna Beach   " id="80" name="Google Shape;80;p17" title="VOGUE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 booth rental Laguna Beach   </a:t>
            </a:r>
            <a:endParaRPr sz="800"/>
          </a:p>
          <a:p>
            <a:pPr indent="0" lvl="0" marL="0" rtl="0" algn="l">
              <a:spcBef>
                <a:spcPts val="0"/>
              </a:spcBef>
              <a:spcAft>
                <a:spcPts val="0"/>
              </a:spcAft>
              <a:buNone/>
            </a:pPr>
            <a:r>
              <a:t/>
            </a:r>
            <a:endParaRPr sz="800"/>
          </a:p>
        </p:txBody>
      </p:sp>
      <p:pic>
        <p:nvPicPr>
          <p:cNvPr descr="VOGUE photo booth rental Laguna Beach   " id="87" name="Google Shape;87;p18" title="VOGUE photo booth rental Laguna Beach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event is spectacular. A photo booth is an excellent showing off to go to argument to your event! A photo booth can count any event, including weddings, bar/bat mitzvahs, proms, graduations, birthday parties, anniversaries, quinceaeras, and lovely 16. We furthermore offer photo booth rentals for concern goings-on such as Christmas parties, fundraisers, and anything in between. There is nothing more looking for excitement than a photo booth to make your celebration unique! like our experience like photo booths, you are determined to take over the most extreme, personal, intimate, and amusing photos. We have the funds for within your means photo booth rentals for weddings, bar/bat mitzvahs, proms, graduations, birthday parties, anniversaries, quinceaeras, sweet 16 celebrations, corporate events, and community deeds in Laguna beach and surrounding regions. endeavors in the Laguna Beach, Anaheim, Corona Del Mar, Costa Mesa, Dana Point, Huntington Beach, Irvine, Laguna Beach, Laguna Niguel, Long Beach, Newport Beach, Tustin, and adjacent regions Bring your neighboring thing to energy in Laguna beach as soon as a very customisable photo booth that provides the ultimate experience. The 360 Photo Booth Experience at Laguna Beach. Whether you're getting married or hosting a business situation or party, our personalized booths will accumulate some argument to your celebration when your entourage, family, and friends.Experience the thrill of a bespoke photo booth encourage that meets your individual needs. We consent that every business is unique, and we use our professional experience to gain knowledge and experience. Although we are situated in Long Beach, we now abet Los Angeles, orangey County, San Diego, and Phoenix, and we are fervent to travel! 360 Photo Booth is Laguna Niguel's leading photo booth rental company. We allow a seamless first-class assistance to all of our clients and ensure that we will exceed all expectations for any special occasion, such as your wedding, birthday party, company or corporate party, school dance, bridal shower, etc. We provide each unique occasion bearing in mind full and personalized packages, high-quality photo booths, bespoke photo designs, clever personnel, dependable attendants, and inexpensive and transparent pricing to manage to pay for an unforgettable experience. We find the money for all consumers and clients later than an unbelievable experience that includes the greatest assistance at a inexpensive price. Our way in freshen booth is one of a kind, allowing guests to accommodate happening to ten individuals in a photo following a specifically made logo.Hello, partygoers! This event, held in Laguna Canyon, isolated a stone's toss from Laguna Beach, was nothing rushed of spectacular. lucky Frog Photo Booth photographed the thing on a rooftop terrace in the manner of a smooth and relaxing ambiance. Music pulsed. People danced. associates and couples moved easily amongst the bar, dance floor, and describe booth. It was a thrilling experience all around, but the 360 photo booth stole the show. Jim and Fiona made a wise choice! {} Imagine fortunate Frog's architecture and design beauty and rambling canyon pathways as the breathtaking environment for 360-degree photo booth images. James and Liz sought for the greatest 360 photo booth rental in Laguna Beach, and we surpassed their expectations. The photo booth created an fascinating announce where all smile and pose became a treasured souvenir, transforming tiny moments into unforgettable memories.The fortunate Frog photo booth rental provided a publicize for spontaneous intervention photographs and dance-offs... From interactive sketches to eager embraces... Our items range from unconventional masquerade masks to quirky placards. Guests brought their personality to each frame, and all detail was recorded. The laughter grew in tandem behind the prints. The 360 describe booth immediately became the main narrowing of the event. fortunate Frog photo booth rental continues to stand out every time with cutting-edge technology and one-of-a-kind features.The 360 photo booth not on your own managed to invade static moments but as a consequence increased the quickness of the event. Its faculty to spin and cassette the entire image insured that no subtlety and no dance move, and no curt burst of laughter went undetected. What's the result? A collection visual folder of the best raves, captured from various perspectives.Whether you're organizing a wedding, corporate event, or celebration, our 360 photo booth will meet the expense of an unforgettable experience. make your moments unforgettable. fortunate Frog photo booth rental offers 360-degree photo booth rentals in Laguna Beach.&#10;" id="92" name="Google Shape;92;p19" title="VOGUE photo booth rental Laguna Beach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OGUE photo booth rental Laguna Beach   " id="93" name="Google Shape;93;p19" title="VOGUE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event is spectacular. A photo booth is an excellent showing off to go to argument to your event! A photo booth can count any event, including weddings, bar/bat mitzvahs, proms, graduations, birthday parties, anniversaries, quinceaeras, and lovely 16. We furthermore offer photo booth rentals for concern goings-on such as Christmas parties, fundraisers, and anything in between. There is nothing more looking for excitement than a photo booth to make your celebration unique! like our experience like photo booths, you are determined to take over the most extreme, personal, intimate, and amusing photos. We have the funds for within your means photo booth rentals for weddings, bar/bat mitzvahs, proms, graduations, birthday parties, anniversaries, quinceaeras, sweet 16 celebrations, corporate events, and community deeds in Laguna beach and surrounding regions. endeavors in the Laguna Beach, Anaheim, Corona Del Mar, Costa Mesa, Dana Point, Huntington Beach, Irvine, Laguna Beach, Laguna Niguel, Long Beach, Newport Beach, Tustin, and adjacent regions Bring your neighboring thing to energy in Laguna beach as soon as a very customisable photo booth that provides the ultimate experience. The 360 Photo Booth Experience at Laguna Beach. Whether you're getting married or hosting a business situation or party, our personalized booths will accumulate some argument to your celebration when your entourage, family, and friends.Experience the thrill of a bespoke photo booth encourage that meets your individual needs. We consent that every business is unique, and we use our professional experience to gain knowledge and experience. Although we are situated in Long Beach, we now abet Los Angeles, orangey County, San Diego, and Phoenix, and we are fervent to travel! 360 Photo Booth is Laguna Niguel's leading photo booth rental company. We allow a seamless first-class assistance to all of our clients and ensure that we will exceed all expectations for any special occasion, such as your wedding, birthday party, company or corporate party, school dance, bridal shower, etc. We provide each unique occasion bearing in mind full and personalized packages, high-quality photo booths, bespoke photo designs, clever personnel, dependable attendants, and inexpensive and transparent pricing to manage to pay for an unforgettable experience. We find the money for all consumers and clients later than an unbelievable experience that includes the greatest assistance at a inexpensive price. Our way in freshen booth is one of a kind, allowing guests to accommodate happening to ten individuals in a photo following a specifically made logo.Hello, partygoers! This event, held in Laguna Canyon, isolated a stone's toss from Laguna Beach, was nothing rushed of spectacular. lucky Frog Photo Booth photographed the thing on a rooftop terrace in the manner of a smooth and relaxing ambiance. Music pulsed. People danced. associates and couples moved easily amongst the bar, dance floor, and describe booth. It was a thrilling experience all around, but the 360 photo booth stole the show. Jim and Fiona made a wise choice! {} Imagine fortunate Frog's architecture and design beauty and rambling canyon pathways as the breathtaking environment for 360-degree photo booth images. James and Liz sought for the greatest 360 photo booth rental in Laguna Beach, and we surpassed their expectations. The photo booth created an fascinating announce where all smile and pose became a treasured souvenir, transforming tiny moments into unforgettable memories.The fortunate Frog photo booth rental provided a publicize for spontaneous intervention photographs and dance-offs... From interactive sketches to eager embraces... Our items range from unconventional masquerade masks to quirky placards. Guests brought their personality to each frame, and all detail was recorded. The laughter grew in tandem behind the prints. The 360 describe booth immediately became the main narrowing of the event. fortunate Frog photo booth rental continues to stand out every time with cutting-edge technology and one-of-a-kind features.The 360 photo booth not on your own managed to invade static moments but as a consequence increased the quickness of the event. Its faculty to spin and cassette the entire image insured that no subtlety and no dance move, and no curt burst of laughter went undetected. What's the result? A collection visual folder of the best raves, captured from various perspectives.Whether you're organizing a wedding, corporate event, or celebration, our 360 photo booth will meet the expense of an unforgettable experience. make your moments unforgettable. fortunate Frog photo booth rental offers 360-degree photo booth rentals in Laguna Beach.&#10;" id="98" name="Google Shape;98;p20" title="VOGUE photo booth rental Laguna Beach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OGUE photo booth rental Laguna Beach   " id="99" name="Google Shape;99;p20" title="VOGUE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event is spectacular. A photo booth is an excellent showing off to go to argument to your event! A photo booth can count any event, including weddings, bar/bat mitzvahs, proms, graduations, birthday parties, anniversaries, quinceaeras, and lovely 16. We furthermore offer photo booth rentals for concern goings-on such as Christmas parties, fundraisers, and anything in between. There is nothing more looking for excitement than a photo booth to make your celebration unique! like our experience like photo booths, you are determined to take over the most extreme, personal, intimate, and amusing photos. We have the funds for within your means photo booth rentals for weddings, bar/bat mitzvahs, proms, graduations, birthday parties, anniversaries, quinceaeras, sweet 16 celebrations, corporate events, and community deeds in Laguna beach and surrounding regions. endeavors in the Laguna Beach, Anaheim, Corona Del Mar, Costa Mesa, Dana Point, Huntington Beach, Irvine, Laguna Beach, Laguna Niguel, Long Beach, Newport Beach, Tustin, and adjacent regions Bring your neighboring thing to energy in Laguna beach as soon as a very customisable photo booth that provides the ultimate experience. The 360 Photo Booth Experience at Laguna Beach. Whether you're getting married or hosting a business situation or party, our personalized booths will accumulate some argument to your celebration when your entourage, family, and friends.Experience the thrill of a bespoke photo booth encourage that meets your individual needs. We consent that every business is unique, and we use our professional experience to gain knowledge and experience. Although we are situated in Long Beach, we now abet Los Angeles, orangey County, San Diego, and Phoenix, and we are fervent to travel! 360 Photo Booth is Laguna Niguel's leading photo booth rental company. We allow a seamless first-class assistance to all of our clients and ensure that we will exceed all expectations for any special occasion, such as your wedding, birthday party, company or corporate party, school dance, bridal shower, etc. We provide each unique occasion bearing in mind full and personalized packages, high-quality photo booths, bespoke photo designs, clever personnel, dependable attendants, and inexpensive and transparent pricing to manage to pay for an unforgettable experience. We find the money for all consumers and clients later than an unbelievable experience that includes the greatest assistance at a inexpensive price. Our way in freshen booth is one of a kind, allowing guests to accommodate happening to ten individuals in a photo following a specifically made logo.Hello, partygoers! This event, held in Laguna Canyon, isolated a stone's toss from Laguna Beach, was nothing rushed of spectacular. lucky Frog Photo Booth photographed the thing on a rooftop terrace in the manner of a smooth and relaxing ambiance. Music pulsed. People danced. associates and couples moved easily amongst the bar, dance floor, and describe booth. It was a thrilling experience all around, but the 360 photo booth stole the show. Jim and Fiona made a wise choice! {} Imagine fortunate Frog's architecture and design beauty and rambling canyon pathways as the breathtaking environment for 360-degree photo booth images. James and Liz sought for the greatest 360 photo booth rental in Laguna Beach, and we surpassed their expectations. The photo booth created an fascinating announce where all smile and pose became a treasured souvenir, transforming tiny moments into unforgettable memories.The fortunate Frog photo booth rental provided a publicize for spontaneous intervention photographs and dance-offs... From interactive sketches to eager embraces... Our items range from unconventional masquerade masks to quirky placards. Guests brought their personality to each frame, and all detail was recorded. The laughter grew in tandem behind the prints. The 360 describe booth immediately became the main narrowing of the event. fortunate Frog photo booth rental continues to stand out every time with cutting-edge technology and one-of-a-kind features.The 360 photo booth not on your own managed to invade static moments but as a consequence increased the quickness of the event. Its faculty to spin and cassette the entire image insured that no subtlety and no dance move, and no curt burst of laughter went undetected. What's the result? A collection visual folder of the best raves, captured from various perspectives.Whether you're organizing a wedding, corporate event, or celebration, our 360 photo booth will meet the expense of an unforgettable experience. make your moments unforgettable. fortunate Frog photo booth rental offers 360-degree photo booth rentals in Laguna Beach.&#10;" id="104" name="Google Shape;104;p21" title="VOGUE photo booth rental Laguna Beach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OGUE photo booth rental Laguna Beach   " id="105" name="Google Shape;105;p21" title="VOGUE photo booth rental Laguna Beach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