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blbwzAgvEfjEMyGj-ictVpnk_AjxnXkQaqoDQ5Bbyak/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blbwzAgvEfjEMyGj-ictVpnk_AjxnXkQaqoDQ5Bbyak/view" TargetMode="External"/><Relationship Id="rId23" Type="http://schemas.openxmlformats.org/officeDocument/2006/relationships/hyperlink" Target="https://docs.google.com/document/d/1blbwzAgvEfjEMyGj-ictVpnk_AjxnXkQaqoDQ5Bbya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T1apcUZmVCWkuahIEQIbp-gO67G9eZOm?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swF8hoGEehSmyigL5r-CAQP5K9Z4kkDCECFS7tB4MA/pub?start=true&amp;loop=true&amp;delayms=3000" TargetMode="External"/><Relationship Id="rId25" Type="http://schemas.openxmlformats.org/officeDocument/2006/relationships/hyperlink" Target="https://docs.google.com/presentation/d/1QswF8hoGEehSmyigL5r-CAQP5K9Z4kkDCECFS7tB4MA/edit?usp=sharing" TargetMode="External"/><Relationship Id="rId28" Type="http://schemas.openxmlformats.org/officeDocument/2006/relationships/hyperlink" Target="https://docs.google.com/presentation/d/1QswF8hoGEehSmyigL5r-CAQP5K9Z4kkDCECFS7tB4MA/htmlpresent" TargetMode="External"/><Relationship Id="rId27" Type="http://schemas.openxmlformats.org/officeDocument/2006/relationships/hyperlink" Target="https://docs.google.com/presentation/d/1QswF8hoGEehSmyigL5r-CAQP5K9Z4kkDCECFS7tB4MA/view" TargetMode="External"/><Relationship Id="rId5" Type="http://schemas.openxmlformats.org/officeDocument/2006/relationships/hyperlink" Target="https://drive.google.com/drive/folders/1gt5fDGvWeQtyWYDzKE_qToadtWLBeeGM?usp=sharing" TargetMode="External"/><Relationship Id="rId6" Type="http://schemas.openxmlformats.org/officeDocument/2006/relationships/hyperlink" Target="https://drive.google.com/drive/folders/1xt0ftH-AornDSeEXOuAtigsGIUfx9O4H?usp=sharing" TargetMode="External"/><Relationship Id="rId7" Type="http://schemas.openxmlformats.org/officeDocument/2006/relationships/hyperlink" Target="https://drive.google.com/drive/folders/1k3RsOGQPapcWDrFCtsYYhjnIt_w-SrJV?usp=sharing" TargetMode="External"/><Relationship Id="rId8" Type="http://schemas.openxmlformats.org/officeDocument/2006/relationships/hyperlink" Target="https://drive.google.com/drive/folders/1OuVb4Xalh3WHeQTUHY4hRgAOQx4muq8a?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bd8FJVHgh3F7z-pMntrV_T0WA6JaTDiRCCYEDFLHRlk/edit?usp=sharing" TargetMode="External"/><Relationship Id="rId12" Type="http://schemas.openxmlformats.org/officeDocument/2006/relationships/hyperlink" Target="https://drive.google.com/file/d/1ZFkKrHpCNh0snR_OrKG_E_gVypQjQlmQ/view?usp=sharing" TargetMode="External"/><Relationship Id="rId15" Type="http://schemas.openxmlformats.org/officeDocument/2006/relationships/hyperlink" Target="https://docs.google.com/spreadsheets/d/1bd8FJVHgh3F7z-pMntrV_T0WA6JaTDiRCCYEDFLHRlk/pubhtml" TargetMode="External"/><Relationship Id="rId14" Type="http://schemas.openxmlformats.org/officeDocument/2006/relationships/hyperlink" Target="https://docs.google.com/spreadsheet/pub?key=1bd8FJVHgh3F7z-pMntrV_T0WA6JaTDiRCCYEDFLHRlk" TargetMode="External"/><Relationship Id="rId17" Type="http://schemas.openxmlformats.org/officeDocument/2006/relationships/hyperlink" Target="https://docs.google.com/spreadsheets/d/1bd8FJVHgh3F7z-pMntrV_T0WA6JaTDiRCCYEDFLHRlk/view" TargetMode="External"/><Relationship Id="rId16" Type="http://schemas.openxmlformats.org/officeDocument/2006/relationships/hyperlink" Target="https://docs.google.com/spreadsheets/d/1bd8FJVHgh3F7z-pMntrV_T0WA6JaTDiRCCYEDFLHRlk/pub" TargetMode="External"/><Relationship Id="rId19" Type="http://schemas.openxmlformats.org/officeDocument/2006/relationships/hyperlink" Target="https://docs.google.com/drawings/d/1lMMcq5yJqHzyNqAfd241zXiQ0CDxEtzfXPERNRzQn3A/edit?usp=sharing" TargetMode="External"/><Relationship Id="rId18" Type="http://schemas.openxmlformats.org/officeDocument/2006/relationships/hyperlink" Target="https://docs.google.com/forms/d/1w7K0oYCeDAZ5b48V9MKxnwXWEKCOPF5WV3_A-2rTckI/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blbwzAgvEfjEMyGj-ictVpnk_AjxnXkQaqoDQ5Bbyak/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blbwzAgvEfjEMyGj-ictVpnk_AjxnXkQaqoDQ5Bbyak/view" TargetMode="External"/><Relationship Id="rId23" Type="http://schemas.openxmlformats.org/officeDocument/2006/relationships/hyperlink" Target="https://docs.google.com/document/d/1blbwzAgvEfjEMyGj-ictVpnk_AjxnXkQaqoDQ5Bbyak/pub" TargetMode="External"/><Relationship Id="rId1" Type="http://schemas.openxmlformats.org/officeDocument/2006/relationships/notesMaster" Target="../notesMasters/notesMaster1.xml"/><Relationship Id="rId2" Type="http://schemas.openxmlformats.org/officeDocument/2006/relationships/hyperlink" Target="https://sites.google.com/view/photoboothrentalslagunabeach" TargetMode="External"/><Relationship Id="rId3" Type="http://schemas.openxmlformats.org/officeDocument/2006/relationships/hyperlink" Target="https://drive.google.com/drive/folders/1T1apcUZmVCWkuahIEQIbp-gO67G9eZOm?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QswF8hoGEehSmyigL5r-CAQP5K9Z4kkDCECFS7tB4MA/pub?start=true&amp;loop=true&amp;delayms=3000" TargetMode="External"/><Relationship Id="rId25" Type="http://schemas.openxmlformats.org/officeDocument/2006/relationships/hyperlink" Target="https://docs.google.com/presentation/d/1QswF8hoGEehSmyigL5r-CAQP5K9Z4kkDCECFS7tB4MA/edit?usp=sharing" TargetMode="External"/><Relationship Id="rId28" Type="http://schemas.openxmlformats.org/officeDocument/2006/relationships/hyperlink" Target="https://docs.google.com/presentation/d/1QswF8hoGEehSmyigL5r-CAQP5K9Z4kkDCECFS7tB4MA/htmlpresent" TargetMode="External"/><Relationship Id="rId27" Type="http://schemas.openxmlformats.org/officeDocument/2006/relationships/hyperlink" Target="https://docs.google.com/presentation/d/1QswF8hoGEehSmyigL5r-CAQP5K9Z4kkDCECFS7tB4MA/view" TargetMode="External"/><Relationship Id="rId5" Type="http://schemas.openxmlformats.org/officeDocument/2006/relationships/hyperlink" Target="https://drive.google.com/drive/folders/1gt5fDGvWeQtyWYDzKE_qToadtWLBeeGM?usp=sharing" TargetMode="External"/><Relationship Id="rId6" Type="http://schemas.openxmlformats.org/officeDocument/2006/relationships/hyperlink" Target="https://drive.google.com/drive/folders/1xt0ftH-AornDSeEXOuAtigsGIUfx9O4H?usp=sharing" TargetMode="External"/><Relationship Id="rId7" Type="http://schemas.openxmlformats.org/officeDocument/2006/relationships/hyperlink" Target="https://drive.google.com/drive/folders/1k3RsOGQPapcWDrFCtsYYhjnIt_w-SrJV?usp=sharing" TargetMode="External"/><Relationship Id="rId8" Type="http://schemas.openxmlformats.org/officeDocument/2006/relationships/hyperlink" Target="https://drive.google.com/drive/folders/1OuVb4Xalh3WHeQTUHY4hRgAOQx4muq8a?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bd8FJVHgh3F7z-pMntrV_T0WA6JaTDiRCCYEDFLHRlk/edit?usp=sharing" TargetMode="External"/><Relationship Id="rId12" Type="http://schemas.openxmlformats.org/officeDocument/2006/relationships/hyperlink" Target="https://drive.google.com/file/d/1ZFkKrHpCNh0snR_OrKG_E_gVypQjQlmQ/view?usp=sharing" TargetMode="External"/><Relationship Id="rId15" Type="http://schemas.openxmlformats.org/officeDocument/2006/relationships/hyperlink" Target="https://docs.google.com/spreadsheets/d/1bd8FJVHgh3F7z-pMntrV_T0WA6JaTDiRCCYEDFLHRlk/pubhtml" TargetMode="External"/><Relationship Id="rId14" Type="http://schemas.openxmlformats.org/officeDocument/2006/relationships/hyperlink" Target="https://docs.google.com/spreadsheet/pub?key=1bd8FJVHgh3F7z-pMntrV_T0WA6JaTDiRCCYEDFLHRlk" TargetMode="External"/><Relationship Id="rId17" Type="http://schemas.openxmlformats.org/officeDocument/2006/relationships/hyperlink" Target="https://docs.google.com/spreadsheets/d/1bd8FJVHgh3F7z-pMntrV_T0WA6JaTDiRCCYEDFLHRlk/view" TargetMode="External"/><Relationship Id="rId16" Type="http://schemas.openxmlformats.org/officeDocument/2006/relationships/hyperlink" Target="https://docs.google.com/spreadsheets/d/1bd8FJVHgh3F7z-pMntrV_T0WA6JaTDiRCCYEDFLHRlk/pub" TargetMode="External"/><Relationship Id="rId19" Type="http://schemas.openxmlformats.org/officeDocument/2006/relationships/hyperlink" Target="https://docs.google.com/drawings/d/1lMMcq5yJqHzyNqAfd241zXiQ0CDxEtzfXPERNRzQn3A/edit?usp=sharing" TargetMode="External"/><Relationship Id="rId18" Type="http://schemas.openxmlformats.org/officeDocument/2006/relationships/hyperlink" Target="https://docs.google.com/forms/d/1w7K0oYCeDAZ5b48V9MKxnwXWEKCOPF5WV3_A-2rTckI/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32861499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32861499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https://drive.google.com/drive/folders/1T1apcUZmVCWkuahIEQIbp-gO67G9eZOm?usp=sharing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https://drive.google.com/drive/folders/1gt5fDGvWeQtyWYDzKE_qToadtWLBeeGM?usp=sharing</a:t>
            </a:r>
            <a:endParaRPr sz="1000"/>
          </a:p>
          <a:p>
            <a:pPr indent="0" lvl="0" marL="0" rtl="0" algn="l">
              <a:spcBef>
                <a:spcPts val="0"/>
              </a:spcBef>
              <a:spcAft>
                <a:spcPts val="0"/>
              </a:spcAft>
              <a:buNone/>
            </a:pPr>
            <a:r>
              <a:rPr lang="en" sz="1000" u="sng">
                <a:solidFill>
                  <a:schemeClr val="hlink"/>
                </a:solidFill>
                <a:hlinkClick r:id="rId6"/>
              </a:rPr>
              <a:t>https://drive.google.com/drive/folders/1xt0ftH-AornDSeEXOuAtigsGIUfx9O4H?usp=sharing</a:t>
            </a:r>
            <a:endParaRPr sz="1000"/>
          </a:p>
          <a:p>
            <a:pPr indent="0" lvl="0" marL="0" rtl="0" algn="l">
              <a:spcBef>
                <a:spcPts val="0"/>
              </a:spcBef>
              <a:spcAft>
                <a:spcPts val="0"/>
              </a:spcAft>
              <a:buNone/>
            </a:pPr>
            <a:r>
              <a:rPr lang="en" sz="1000" u="sng">
                <a:solidFill>
                  <a:schemeClr val="hlink"/>
                </a:solidFill>
                <a:hlinkClick r:id="rId7"/>
              </a:rPr>
              <a:t>https://drive.google.com/drive/folders/1k3RsOGQPapcWDrFCtsYYhjnIt_w-SrJV?usp=sharing</a:t>
            </a:r>
            <a:endParaRPr sz="1000"/>
          </a:p>
          <a:p>
            <a:pPr indent="0" lvl="0" marL="0" rtl="0" algn="l">
              <a:spcBef>
                <a:spcPts val="0"/>
              </a:spcBef>
              <a:spcAft>
                <a:spcPts val="0"/>
              </a:spcAft>
              <a:buNone/>
            </a:pPr>
            <a:r>
              <a:rPr lang="en" sz="1000" u="sng">
                <a:solidFill>
                  <a:schemeClr val="hlink"/>
                </a:solidFill>
                <a:hlinkClick r:id="rId8"/>
              </a:rPr>
              <a:t>https://drive.google.com/drive/folders/1OuVb4Xalh3WHeQTUHY4hRgAOQx4muq8a?usp=sharing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https://drive.google.com/file/d/1ZFkKrHpCNh0snR_OrKG_E_gVypQjQlmQ/view?usp=sharing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https://docs.google.com/spreadsheets/d/1bd8FJVHgh3F7z-pMntrV_T0WA6JaTDiRCCYEDFLHRlk/edit?usp=sharing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https://docs.google.com/spreadsheet/pub?key=1bd8FJVHgh3F7z-pMntrV_T0WA6JaTDiRCCYEDFLHRlk</a:t>
            </a:r>
            <a:endParaRPr sz="1000"/>
          </a:p>
          <a:p>
            <a:pPr indent="0" lvl="0" marL="0" rtl="0" algn="l">
              <a:spcBef>
                <a:spcPts val="0"/>
              </a:spcBef>
              <a:spcAft>
                <a:spcPts val="0"/>
              </a:spcAft>
              <a:buNone/>
            </a:pPr>
            <a:r>
              <a:rPr lang="en" sz="1000" u="sng">
                <a:solidFill>
                  <a:schemeClr val="hlink"/>
                </a:solidFill>
                <a:hlinkClick r:id="rId15"/>
              </a:rPr>
              <a:t>https://docs.google.com/spreadsheets/d/1bd8FJVHgh3F7z-pMntrV_T0WA6JaTDiRCCYEDFLHRlk/pubhtml</a:t>
            </a:r>
            <a:endParaRPr sz="1000"/>
          </a:p>
          <a:p>
            <a:pPr indent="0" lvl="0" marL="0" rtl="0" algn="l">
              <a:spcBef>
                <a:spcPts val="0"/>
              </a:spcBef>
              <a:spcAft>
                <a:spcPts val="0"/>
              </a:spcAft>
              <a:buNone/>
            </a:pPr>
            <a:r>
              <a:rPr lang="en" sz="1000" u="sng">
                <a:solidFill>
                  <a:schemeClr val="hlink"/>
                </a:solidFill>
                <a:hlinkClick r:id="rId16"/>
              </a:rPr>
              <a:t>https://docs.google.com/spreadsheets/d/1bd8FJVHgh3F7z-pMntrV_T0WA6JaTDiRCCYEDFLHRlk/pub</a:t>
            </a:r>
            <a:endParaRPr sz="1000"/>
          </a:p>
          <a:p>
            <a:pPr indent="0" lvl="0" marL="0" rtl="0" algn="l">
              <a:spcBef>
                <a:spcPts val="0"/>
              </a:spcBef>
              <a:spcAft>
                <a:spcPts val="0"/>
              </a:spcAft>
              <a:buNone/>
            </a:pPr>
            <a:r>
              <a:rPr lang="en" sz="1000" u="sng">
                <a:solidFill>
                  <a:schemeClr val="hlink"/>
                </a:solidFill>
                <a:hlinkClick r:id="rId17"/>
              </a:rPr>
              <a:t>https://docs.google.com/spreadsheets/d/1bd8FJVHgh3F7z-pMntrV_T0WA6JaTDiRCCYEDFLHRlk/view</a:t>
            </a:r>
            <a:endParaRPr sz="1000"/>
          </a:p>
          <a:p>
            <a:pPr indent="0" lvl="0" marL="0" rtl="0" algn="l">
              <a:spcBef>
                <a:spcPts val="0"/>
              </a:spcBef>
              <a:spcAft>
                <a:spcPts val="0"/>
              </a:spcAft>
              <a:buNone/>
            </a:pPr>
            <a:r>
              <a:rPr lang="en" sz="1000" u="sng">
                <a:solidFill>
                  <a:schemeClr val="hlink"/>
                </a:solidFill>
                <a:hlinkClick r:id="rId18"/>
              </a:rPr>
              <a:t>https://docs.google.com/forms/d/1w7K0oYCeDAZ5b48V9MKxnwXWEKCOPF5WV3_A-2rTckI/edit?usp=sharing</a:t>
            </a:r>
            <a:endParaRPr sz="1000"/>
          </a:p>
          <a:p>
            <a:pPr indent="0" lvl="0" marL="0" rtl="0" algn="l">
              <a:spcBef>
                <a:spcPts val="0"/>
              </a:spcBef>
              <a:spcAft>
                <a:spcPts val="0"/>
              </a:spcAft>
              <a:buNone/>
            </a:pPr>
            <a:r>
              <a:rPr lang="en" sz="1000" u="sng">
                <a:solidFill>
                  <a:schemeClr val="hlink"/>
                </a:solidFill>
                <a:hlinkClick r:id="rId19"/>
              </a:rPr>
              <a:t>https://docs.google.com/drawings/d/1lMMcq5yJqHzyNqAfd241zXiQ0CDxEtzfXPERNRzQn3A/edit?usp=sharing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https://docs.google.com/document/d/1blbwzAgvEfjEMyGj-ictVpnk_AjxnXkQaqoDQ5Bbyak/edit?usp=sharing</a:t>
            </a:r>
            <a:endParaRPr sz="1000"/>
          </a:p>
          <a:p>
            <a:pPr indent="0" lvl="0" marL="0" rtl="0" algn="l">
              <a:spcBef>
                <a:spcPts val="0"/>
              </a:spcBef>
              <a:spcAft>
                <a:spcPts val="0"/>
              </a:spcAft>
              <a:buNone/>
            </a:pPr>
            <a:r>
              <a:rPr lang="en" sz="1000" u="sng">
                <a:solidFill>
                  <a:schemeClr val="hlink"/>
                </a:solidFill>
                <a:hlinkClick r:id="rId23"/>
              </a:rPr>
              <a:t>https://docs.google.com/document/d/1blbwzAgvEfjEMyGj-ictVpnk_AjxnXkQaqoDQ5Bbyak/pub</a:t>
            </a:r>
            <a:endParaRPr sz="1000"/>
          </a:p>
          <a:p>
            <a:pPr indent="0" lvl="0" marL="0" rtl="0" algn="l">
              <a:spcBef>
                <a:spcPts val="0"/>
              </a:spcBef>
              <a:spcAft>
                <a:spcPts val="0"/>
              </a:spcAft>
              <a:buNone/>
            </a:pPr>
            <a:r>
              <a:rPr lang="en" sz="1000" u="sng">
                <a:solidFill>
                  <a:schemeClr val="hlink"/>
                </a:solidFill>
                <a:hlinkClick r:id="rId24"/>
              </a:rPr>
              <a:t>https://docs.google.com/document/d/1blbwzAgvEfjEMyGj-ictVpnk_AjxnXkQaqoDQ5Bbyak/view</a:t>
            </a:r>
            <a:endParaRPr sz="1000"/>
          </a:p>
          <a:p>
            <a:pPr indent="0" lvl="0" marL="0" rtl="0" algn="l">
              <a:spcBef>
                <a:spcPts val="0"/>
              </a:spcBef>
              <a:spcAft>
                <a:spcPts val="0"/>
              </a:spcAft>
              <a:buNone/>
            </a:pPr>
            <a:r>
              <a:rPr lang="en" sz="1000" u="sng">
                <a:solidFill>
                  <a:schemeClr val="hlink"/>
                </a:solidFill>
                <a:hlinkClick r:id="rId25"/>
              </a:rPr>
              <a:t>https://docs.google.com/presentation/d/1QswF8hoGEehSmyigL5r-CAQP5K9Z4kkDCECFS7tB4MA/edit?usp=sharing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https://docs.google.com/presentation/d/1QswF8hoGEehSmyigL5r-CAQP5K9Z4kkDCECFS7tB4MA/pub?start=true&amp;loop=true&amp;delayms=3000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https://docs.google.com/presentation/d/1QswF8hoGEehSmyigL5r-CAQP5K9Z4kkDCECFS7tB4MA/view</a:t>
            </a:r>
            <a:endParaRPr sz="1000"/>
          </a:p>
          <a:p>
            <a:pPr indent="0" lvl="0" marL="0" rtl="0" algn="l">
              <a:spcBef>
                <a:spcPts val="0"/>
              </a:spcBef>
              <a:spcAft>
                <a:spcPts val="0"/>
              </a:spcAft>
              <a:buNone/>
            </a:pPr>
            <a:r>
              <a:rPr lang="en" sz="1000" u="sng">
                <a:solidFill>
                  <a:schemeClr val="hlink"/>
                </a:solidFill>
                <a:hlinkClick r:id="rId28"/>
              </a:rPr>
              <a:t>https://docs.google.com/presentation/d/1QswF8hoGEehSmyigL5r-CAQP5K9Z4kkDCECFS7tB4MA/htmlpresent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328614994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328614994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32861499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32861499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32861499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32861499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328614994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328614994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32861499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32861499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132861499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132861499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132861499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132861499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1328614994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1328614994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1328614994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1328614994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https://sites.google.com/view/photoboothrentalslagunabeach</a:t>
            </a:r>
            <a:endParaRPr sz="1000"/>
          </a:p>
          <a:p>
            <a:pPr indent="0" lvl="0" marL="0" rtl="0" algn="l">
              <a:spcBef>
                <a:spcPts val="0"/>
              </a:spcBef>
              <a:spcAft>
                <a:spcPts val="0"/>
              </a:spcAft>
              <a:buNone/>
            </a:pPr>
            <a:r>
              <a:rPr lang="en" sz="1000" u="sng">
                <a:solidFill>
                  <a:schemeClr val="hlink"/>
                </a:solidFill>
                <a:hlinkClick r:id="rId3"/>
              </a:rPr>
              <a:t>https://drive.google.com/drive/folders/1T1apcUZmVCWkuahIEQIbp-gO67G9eZOm?usp=sharing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https://drive.google.com/drive/folders/1gt5fDGvWeQtyWYDzKE_qToadtWLBeeGM?usp=sharing</a:t>
            </a:r>
            <a:endParaRPr sz="1000"/>
          </a:p>
          <a:p>
            <a:pPr indent="0" lvl="0" marL="0" rtl="0" algn="l">
              <a:spcBef>
                <a:spcPts val="0"/>
              </a:spcBef>
              <a:spcAft>
                <a:spcPts val="0"/>
              </a:spcAft>
              <a:buNone/>
            </a:pPr>
            <a:r>
              <a:rPr lang="en" sz="1000" u="sng">
                <a:solidFill>
                  <a:schemeClr val="hlink"/>
                </a:solidFill>
                <a:hlinkClick r:id="rId6"/>
              </a:rPr>
              <a:t>https://drive.google.com/drive/folders/1xt0ftH-AornDSeEXOuAtigsGIUfx9O4H?usp=sharing</a:t>
            </a:r>
            <a:endParaRPr sz="1000"/>
          </a:p>
          <a:p>
            <a:pPr indent="0" lvl="0" marL="0" rtl="0" algn="l">
              <a:spcBef>
                <a:spcPts val="0"/>
              </a:spcBef>
              <a:spcAft>
                <a:spcPts val="0"/>
              </a:spcAft>
              <a:buNone/>
            </a:pPr>
            <a:r>
              <a:rPr lang="en" sz="1000" u="sng">
                <a:solidFill>
                  <a:schemeClr val="hlink"/>
                </a:solidFill>
                <a:hlinkClick r:id="rId7"/>
              </a:rPr>
              <a:t>https://drive.google.com/drive/folders/1k3RsOGQPapcWDrFCtsYYhjnIt_w-SrJV?usp=sharing</a:t>
            </a:r>
            <a:endParaRPr sz="1000"/>
          </a:p>
          <a:p>
            <a:pPr indent="0" lvl="0" marL="0" rtl="0" algn="l">
              <a:spcBef>
                <a:spcPts val="0"/>
              </a:spcBef>
              <a:spcAft>
                <a:spcPts val="0"/>
              </a:spcAft>
              <a:buNone/>
            </a:pPr>
            <a:r>
              <a:rPr lang="en" sz="1000" u="sng">
                <a:solidFill>
                  <a:schemeClr val="hlink"/>
                </a:solidFill>
                <a:hlinkClick r:id="rId8"/>
              </a:rPr>
              <a:t>https://drive.google.com/drive/folders/1OuVb4Xalh3WHeQTUHY4hRgAOQx4muq8a?usp=sharing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https://drive.google.com/file/d/1ZFkKrHpCNh0snR_OrKG_E_gVypQjQlmQ/view?usp=sharing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https://docs.google.com/spreadsheets/d/1bd8FJVHgh3F7z-pMntrV_T0WA6JaTDiRCCYEDFLHRlk/edit?usp=sharing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https://docs.google.com/spreadsheet/pub?key=1bd8FJVHgh3F7z-pMntrV_T0WA6JaTDiRCCYEDFLHRlk</a:t>
            </a:r>
            <a:endParaRPr sz="1000"/>
          </a:p>
          <a:p>
            <a:pPr indent="0" lvl="0" marL="0" rtl="0" algn="l">
              <a:spcBef>
                <a:spcPts val="0"/>
              </a:spcBef>
              <a:spcAft>
                <a:spcPts val="0"/>
              </a:spcAft>
              <a:buNone/>
            </a:pPr>
            <a:r>
              <a:rPr lang="en" sz="1000" u="sng">
                <a:solidFill>
                  <a:schemeClr val="hlink"/>
                </a:solidFill>
                <a:hlinkClick r:id="rId15"/>
              </a:rPr>
              <a:t>https://docs.google.com/spreadsheets/d/1bd8FJVHgh3F7z-pMntrV_T0WA6JaTDiRCCYEDFLHRlk/pubhtml</a:t>
            </a:r>
            <a:endParaRPr sz="1000"/>
          </a:p>
          <a:p>
            <a:pPr indent="0" lvl="0" marL="0" rtl="0" algn="l">
              <a:spcBef>
                <a:spcPts val="0"/>
              </a:spcBef>
              <a:spcAft>
                <a:spcPts val="0"/>
              </a:spcAft>
              <a:buNone/>
            </a:pPr>
            <a:r>
              <a:rPr lang="en" sz="1000" u="sng">
                <a:solidFill>
                  <a:schemeClr val="hlink"/>
                </a:solidFill>
                <a:hlinkClick r:id="rId16"/>
              </a:rPr>
              <a:t>https://docs.google.com/spreadsheets/d/1bd8FJVHgh3F7z-pMntrV_T0WA6JaTDiRCCYEDFLHRlk/pub</a:t>
            </a:r>
            <a:endParaRPr sz="1000"/>
          </a:p>
          <a:p>
            <a:pPr indent="0" lvl="0" marL="0" rtl="0" algn="l">
              <a:spcBef>
                <a:spcPts val="0"/>
              </a:spcBef>
              <a:spcAft>
                <a:spcPts val="0"/>
              </a:spcAft>
              <a:buNone/>
            </a:pPr>
            <a:r>
              <a:rPr lang="en" sz="1000" u="sng">
                <a:solidFill>
                  <a:schemeClr val="hlink"/>
                </a:solidFill>
                <a:hlinkClick r:id="rId17"/>
              </a:rPr>
              <a:t>https://docs.google.com/spreadsheets/d/1bd8FJVHgh3F7z-pMntrV_T0WA6JaTDiRCCYEDFLHRlk/view</a:t>
            </a:r>
            <a:endParaRPr sz="1000"/>
          </a:p>
          <a:p>
            <a:pPr indent="0" lvl="0" marL="0" rtl="0" algn="l">
              <a:spcBef>
                <a:spcPts val="0"/>
              </a:spcBef>
              <a:spcAft>
                <a:spcPts val="0"/>
              </a:spcAft>
              <a:buNone/>
            </a:pPr>
            <a:r>
              <a:rPr lang="en" sz="1000" u="sng">
                <a:solidFill>
                  <a:schemeClr val="hlink"/>
                </a:solidFill>
                <a:hlinkClick r:id="rId18"/>
              </a:rPr>
              <a:t>https://docs.google.com/forms/d/1w7K0oYCeDAZ5b48V9MKxnwXWEKCOPF5WV3_A-2rTckI/edit?usp=sharing</a:t>
            </a:r>
            <a:endParaRPr sz="1000"/>
          </a:p>
          <a:p>
            <a:pPr indent="0" lvl="0" marL="0" rtl="0" algn="l">
              <a:spcBef>
                <a:spcPts val="0"/>
              </a:spcBef>
              <a:spcAft>
                <a:spcPts val="0"/>
              </a:spcAft>
              <a:buNone/>
            </a:pPr>
            <a:r>
              <a:rPr lang="en" sz="1000" u="sng">
                <a:solidFill>
                  <a:schemeClr val="hlink"/>
                </a:solidFill>
                <a:hlinkClick r:id="rId19"/>
              </a:rPr>
              <a:t>https://docs.google.com/drawings/d/1lMMcq5yJqHzyNqAfd241zXiQ0CDxEtzfXPERNRzQn3A/edit?usp=sharing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https://docs.google.com/document/d/1blbwzAgvEfjEMyGj-ictVpnk_AjxnXkQaqoDQ5Bbyak/edit?usp=sharing</a:t>
            </a:r>
            <a:endParaRPr sz="1000"/>
          </a:p>
          <a:p>
            <a:pPr indent="0" lvl="0" marL="0" rtl="0" algn="l">
              <a:spcBef>
                <a:spcPts val="0"/>
              </a:spcBef>
              <a:spcAft>
                <a:spcPts val="0"/>
              </a:spcAft>
              <a:buNone/>
            </a:pPr>
            <a:r>
              <a:rPr lang="en" sz="1000" u="sng">
                <a:solidFill>
                  <a:schemeClr val="hlink"/>
                </a:solidFill>
                <a:hlinkClick r:id="rId23"/>
              </a:rPr>
              <a:t>https://docs.google.com/document/d/1blbwzAgvEfjEMyGj-ictVpnk_AjxnXkQaqoDQ5Bbyak/pub</a:t>
            </a:r>
            <a:endParaRPr sz="1000"/>
          </a:p>
          <a:p>
            <a:pPr indent="0" lvl="0" marL="0" rtl="0" algn="l">
              <a:spcBef>
                <a:spcPts val="0"/>
              </a:spcBef>
              <a:spcAft>
                <a:spcPts val="0"/>
              </a:spcAft>
              <a:buNone/>
            </a:pPr>
            <a:r>
              <a:rPr lang="en" sz="1000" u="sng">
                <a:solidFill>
                  <a:schemeClr val="hlink"/>
                </a:solidFill>
                <a:hlinkClick r:id="rId24"/>
              </a:rPr>
              <a:t>https://docs.google.com/document/d/1blbwzAgvEfjEMyGj-ictVpnk_AjxnXkQaqoDQ5Bbyak/view</a:t>
            </a:r>
            <a:endParaRPr sz="1000"/>
          </a:p>
          <a:p>
            <a:pPr indent="0" lvl="0" marL="0" rtl="0" algn="l">
              <a:spcBef>
                <a:spcPts val="0"/>
              </a:spcBef>
              <a:spcAft>
                <a:spcPts val="0"/>
              </a:spcAft>
              <a:buNone/>
            </a:pPr>
            <a:r>
              <a:rPr lang="en" sz="1000" u="sng">
                <a:solidFill>
                  <a:schemeClr val="hlink"/>
                </a:solidFill>
                <a:hlinkClick r:id="rId25"/>
              </a:rPr>
              <a:t>https://docs.google.com/presentation/d/1QswF8hoGEehSmyigL5r-CAQP5K9Z4kkDCECFS7tB4MA/edit?usp=sharing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https://docs.google.com/presentation/d/1QswF8hoGEehSmyigL5r-CAQP5K9Z4kkDCECFS7tB4MA/pub?start=true&amp;loop=true&amp;delayms=3000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https://docs.google.com/presentation/d/1QswF8hoGEehSmyigL5r-CAQP5K9Z4kkDCECFS7tB4MA/view</a:t>
            </a:r>
            <a:endParaRPr sz="1000"/>
          </a:p>
          <a:p>
            <a:pPr indent="0" lvl="0" marL="0" rtl="0" algn="l">
              <a:spcBef>
                <a:spcPts val="0"/>
              </a:spcBef>
              <a:spcAft>
                <a:spcPts val="0"/>
              </a:spcAft>
              <a:buNone/>
            </a:pPr>
            <a:r>
              <a:rPr lang="en" sz="1000" u="sng">
                <a:solidFill>
                  <a:schemeClr val="hlink"/>
                </a:solidFill>
                <a:hlinkClick r:id="rId28"/>
              </a:rPr>
              <a:t>https://docs.google.com/presentation/d/1QswF8hoGEehSmyigL5r-CAQP5K9Z4kkDCECFS7tB4MA/htmlpresent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1328614994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1328614994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32861499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32861499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32861499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32861499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32861499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32861499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Photo Booth Rental rentals in Huntington Beach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32861499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32861499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32861499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32861499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32861499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32861499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32861499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32861499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132861499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132861499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photoboothrentalslagunabeac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photoboothrentalslagunabeach" TargetMode="External"/><Relationship Id="rId4" Type="http://schemas.openxmlformats.org/officeDocument/2006/relationships/image" Target="../media/image25.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lMMcq5yJqHzyNqAfd241zXiQ0CDxEtzfXPERNRzQn3A/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blbwzAgvEfjEMyGj-ictVpnk_AjxnXkQaqoDQ5Bbyak/pub" TargetMode="External"/><Relationship Id="rId23" Type="http://schemas.openxmlformats.org/officeDocument/2006/relationships/hyperlink" Target="https://docs.google.com/document/d/1blbwzAgvEfjEMyGj-ictVpnk_AjxnXkQaqoDQ5Bbyak/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photoboothrentalslagunabeach" TargetMode="External"/><Relationship Id="rId4" Type="http://schemas.openxmlformats.org/officeDocument/2006/relationships/hyperlink" Target="https://drive.google.com/drive/folders/1T1apcUZmVCWkuahIEQIbp-gO67G9eZOm?usp=sharing" TargetMode="External"/><Relationship Id="rId9" Type="http://schemas.openxmlformats.org/officeDocument/2006/relationships/hyperlink" Target="https://drive.google.com/drive/folders/1OuVb4Xalh3WHeQTUHY4hRgAOQx4muq8a?usp=sharing" TargetMode="External"/><Relationship Id="rId26" Type="http://schemas.openxmlformats.org/officeDocument/2006/relationships/hyperlink" Target="https://docs.google.com/presentation/d/1QswF8hoGEehSmyigL5r-CAQP5K9Z4kkDCECFS7tB4MA/edit?usp=sharing" TargetMode="External"/><Relationship Id="rId25" Type="http://schemas.openxmlformats.org/officeDocument/2006/relationships/hyperlink" Target="https://docs.google.com/document/d/1blbwzAgvEfjEMyGj-ictVpnk_AjxnXkQaqoDQ5Bbyak/view" TargetMode="External"/><Relationship Id="rId28" Type="http://schemas.openxmlformats.org/officeDocument/2006/relationships/hyperlink" Target="https://docs.google.com/presentation/d/1QswF8hoGEehSmyigL5r-CAQP5K9Z4kkDCECFS7tB4MA/view" TargetMode="External"/><Relationship Id="rId27" Type="http://schemas.openxmlformats.org/officeDocument/2006/relationships/hyperlink" Target="https://docs.google.com/presentation/d/1QswF8hoGEehSmyigL5r-CAQP5K9Z4kkDCECFS7tB4MA/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gt5fDGvWeQtyWYDzKE_qToadtWLBeeGM?usp=sharing" TargetMode="External"/><Relationship Id="rId29" Type="http://schemas.openxmlformats.org/officeDocument/2006/relationships/hyperlink" Target="https://docs.google.com/presentation/d/1QswF8hoGEehSmyigL5r-CAQP5K9Z4kkDCECFS7tB4MA/htmlpresent" TargetMode="External"/><Relationship Id="rId7" Type="http://schemas.openxmlformats.org/officeDocument/2006/relationships/hyperlink" Target="https://drive.google.com/drive/folders/1xt0ftH-AornDSeEXOuAtigsGIUfx9O4H?usp=sharing" TargetMode="External"/><Relationship Id="rId8" Type="http://schemas.openxmlformats.org/officeDocument/2006/relationships/hyperlink" Target="https://drive.google.com/drive/folders/1k3RsOGQPapcWDrFCtsYYhjnIt_w-SrJV?usp=sharing" TargetMode="External"/><Relationship Id="rId31" Type="http://schemas.openxmlformats.org/officeDocument/2006/relationships/image" Target="../media/image20.png"/><Relationship Id="rId30" Type="http://schemas.openxmlformats.org/officeDocument/2006/relationships/hyperlink" Target="https://docs.google.com/presentation/d/1QswF8hoGEehSmyigL5r-CAQP5K9Z4kkDCECFS7tB4MA/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ZFkKrHpCNh0snR_OrKG_E_gVypQjQlmQ/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bd8FJVHgh3F7z-pMntrV_T0WA6JaTDiRCCYEDFLHRlk" TargetMode="External"/><Relationship Id="rId14" Type="http://schemas.openxmlformats.org/officeDocument/2006/relationships/hyperlink" Target="https://docs.google.com/spreadsheets/d/1bd8FJVHgh3F7z-pMntrV_T0WA6JaTDiRCCYEDFLHRlk/edit?usp=sharing" TargetMode="External"/><Relationship Id="rId17" Type="http://schemas.openxmlformats.org/officeDocument/2006/relationships/hyperlink" Target="https://docs.google.com/spreadsheets/d/1bd8FJVHgh3F7z-pMntrV_T0WA6JaTDiRCCYEDFLHRlk/pub" TargetMode="External"/><Relationship Id="rId16" Type="http://schemas.openxmlformats.org/officeDocument/2006/relationships/hyperlink" Target="https://docs.google.com/spreadsheets/d/1bd8FJVHgh3F7z-pMntrV_T0WA6JaTDiRCCYEDFLHRlk/pubhtml" TargetMode="External"/><Relationship Id="rId19" Type="http://schemas.openxmlformats.org/officeDocument/2006/relationships/hyperlink" Target="https://docs.google.com/forms/d/1w7K0oYCeDAZ5b48V9MKxnwXWEKCOPF5WV3_A-2rTckI/edit?usp=sharing" TargetMode="External"/><Relationship Id="rId18" Type="http://schemas.openxmlformats.org/officeDocument/2006/relationships/hyperlink" Target="https://docs.google.com/spreadsheets/d/1bd8FJVHgh3F7z-pMntrV_T0WA6JaTDiRCCYEDFLHRlk/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FPsGz17-j10" TargetMode="External"/><Relationship Id="rId5" Type="http://schemas.openxmlformats.org/officeDocument/2006/relationships/image" Target="../media/image4.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EmCLBIu0R2I" TargetMode="External"/><Relationship Id="rId5" Type="http://schemas.openxmlformats.org/officeDocument/2006/relationships/image" Target="../media/image14.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10hlB0RTfVM" TargetMode="External"/><Relationship Id="rId5" Type="http://schemas.openxmlformats.org/officeDocument/2006/relationships/image" Target="../media/image5.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QswF8hoGEehSmyigL5r-CAQP5K9Z4kkDCECFS7tB4MA/edit?usp=drivesdk" TargetMode="External"/><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photoboothrentalslagunabeach" TargetMode="External"/><Relationship Id="rId4" Type="http://schemas.openxmlformats.org/officeDocument/2006/relationships/hyperlink" Target="http://www.youtube.com/watch?v=3pr93oJJCWA" TargetMode="External"/><Relationship Id="rId5" Type="http://schemas.openxmlformats.org/officeDocument/2006/relationships/image" Target="../media/image6.jpg"/><Relationship Id="rId6" Type="http://schemas.openxmlformats.org/officeDocument/2006/relationships/hyperlink" Target="https://docs.google.com/presentation/d/1QswF8hoGEehSmyigL5r-CAQP5K9Z4kkDCECFS7tB4MA/edit?usp=drivesdk" TargetMode="External"/><Relationship Id="rId7"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photoboothrentalslagunabea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photoboothrentalslagunabeach"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photoboothrentalslagunabeach" TargetMode="External"/><Relationship Id="rId4" Type="http://schemas.openxmlformats.org/officeDocument/2006/relationships/hyperlink" Target="https://docs.google.com/presentation/d/1QswF8hoGEehSmyigL5r-CAQP5K9Z4kkDCECFS7tB4MA/edit?usp=drivesdk" TargetMode="External"/><Relationship Id="rId5"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QswF8hoGEehSmyigL5r-CAQP5K9Z4kkDCECFS7tB4MA/edit?usp=drivesdk" TargetMode="Externa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photoboothrentalslagunabeach" TargetMode="External"/><Relationship Id="rId4" Type="http://schemas.openxmlformats.org/officeDocument/2006/relationships/image" Target="../media/image1.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photoboothrentalslagunabeach" TargetMode="External"/><Relationship Id="rId4" Type="http://schemas.openxmlformats.org/officeDocument/2006/relationships/image" Target="../media/image3.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photoboothrentalslagunabeach" TargetMode="External"/><Relationship Id="rId4" Type="http://schemas.openxmlformats.org/officeDocument/2006/relationships/image" Target="../media/image2.jpg"/><Relationship Id="rId5" Type="http://schemas.openxmlformats.org/officeDocument/2006/relationships/hyperlink" Target="https://docs.google.com/presentation/d/1QswF8hoGEehSmyigL5r-CAQP5K9Z4kkDCECFS7tB4MA/edit?usp=drivesdk" TargetMode="External"/><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110" name="Google Shape;110;p22" title="Photo Booth Rental rentals in Huntington Beach">
            <a:hlinkClick r:id="rId3"/>
          </p:cNvPr>
          <p:cNvPicPr preferRelativeResize="0"/>
          <p:nvPr/>
        </p:nvPicPr>
        <p:blipFill>
          <a:blip r:embed="rId4">
            <a:alphaModFix/>
          </a:blip>
          <a:stretch>
            <a:fillRect/>
          </a:stretch>
        </p:blipFill>
        <p:spPr>
          <a:xfrm>
            <a:off x="2643188" y="0"/>
            <a:ext cx="3857625" cy="5143500"/>
          </a:xfrm>
          <a:prstGeom prst="rect">
            <a:avLst/>
          </a:prstGeom>
          <a:noFill/>
          <a:ln>
            <a:noFill/>
          </a:ln>
        </p:spPr>
      </p:pic>
      <p:pic>
        <p:nvPicPr>
          <p:cNvPr descr="Photo Booth Rental rentals in Huntington Beach" id="111" name="Google Shape;111;p22"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Photo Booth Rental rentals in Huntington Beach" id="118" name="Google Shape;118;p23"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Photo Booth Rental rentals in Huntington Beach" id="126" name="Google Shape;126;p24" title="Photo Booth Rental rentals in Huntington Beach">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Photo Booth Rental rentals in Huntington Beach" id="133" name="Google Shape;133;p25"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40" name="Google Shape;140;p26"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47" name="Google Shape;147;p27"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54" name="Google Shape;154;p28"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descr="Photo Booth Rental rentals in Huntington Beach" id="160" name="Google Shape;160;p29" title="Photo Booth Rental rentals in Huntington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https://sites.google.com/view/photoboothrentalslagunabeach</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Photo Booth Rental rentals in Huntington Beach" id="167" name="Google Shape;167;p30" title="Photo Booth Rental rentals in Huntington Beach">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https://sites.google.com/view/photoboothrentalslagunabeach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hoto Booth Rental rentals in Huntington Beach" id="60" name="Google Shape;60;p14" title="Photo Booth Rental rentals in Huntington Beach">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Photo Booth Rental rentals in Huntington Beach" id="65" name="Google Shape;65;p15" title="Photo Booth Rental rentals in Huntington Beach">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Photo Booth Rental rentals in Huntington Beach</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happy to go anywhere in Laguna seashore and yellowish-brown County to ensure your concern is spectacular. A photo booth is an excellent pretentiousness to ensue protest to your event! A photo booth can append any event, including weddings, bar/bat mitzvahs, proms, graduations, birthday parties, anniversaries, quinceaeras, and endearing 16. We furthermore allow photo booth rentals for event activities such as Christmas parties, fundraisers, and anything in between. There is nothing more risk-taking than a photo booth to make your celebration unique! when our experience later photo booths, you are definite to take over the most extreme, personal, intimate, and amusing photos. We offer reasonable photo booth rentals for weddings, bar/bat mitzvahs, proms, graduations, birthday parties, anniversaries, quinceaeras, cute 16 celebrations, corporate events, and community deeds in Laguna seashore and surrounding regions. events in the Laguna Beach, Anaheim, Corona Del Mar, Costa Mesa, Dana Point, Huntington Beach, Irvine, Laguna Beach, Laguna Niguel, Long Beach, Newport Beach, Tustin, and bordering regions Bring your neighboring event to enthusiasm in Laguna beach in imitation of a very customisable photo booth that provides the ultimate experience. The 360 Photo Booth Experience at Laguna Beach. Whether you're getting married or hosting a event event or party, our personalized booths will add some argument to your celebration subsequently your entourage, family, and friends.Experience the thrill of a bespoke photo booth facilitate that meets your individual needs. We understand that all business is unique, and we use our professional experience to gain knowledge and experience. Although we are situated in Long Beach, we now help Los Angeles, orangey County, San Diego, and Phoenix, and we are fervent to travel! 360 Photo Booth is Laguna Niguel's leading photo booth rental company. We find the money for a seamless first-class promote to every of our clients and ensure that we will exceed every expectations for any special occasion, such as your wedding, birthday party, company or corporate party, learned dance, bridal shower, etc. We provide each unique occasion next full and personalized packages, high-quality photo booths, bespoke photo designs, skilled personnel, dependable attendants, and within your means and transparent pricing to allow an unforgettable experience. We provide all consumers and clients in imitation of an incredible experience that includes the greatest utility at a reasonably priced price. Our approach expose booth is one of a kind, allowing guests to accommodate taking place to ten individuals in a photo afterward a specifically made logo.Hello, partygoers! This event, held in Laguna Canyon, and no-one else a stone's toss from Laguna Beach, was nothing rude of spectacular. fortunate Frog Photo Booth photographed the thing upon a rooftop terrace gone a smooth and relaxing ambiance. Music pulsed. People danced. friends and couples moved easily amid the bar, dance floor, and picture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engaging circulate where every smile and pose became a treasured souvenir, transforming little moments into unforgettable memories.The lucky Frog photo booth rental provided a expose for spontaneous charity photographs and dance-offs... From interactive sketches to fired up embraces... Our items range from later masquerade masks to quirky placards. Guests brought their personality to each frame, and every detail was recorded. The laughter grew in tandem when the prints. The 360 describe booth quickly became the main dwindling of the event. fortunate Frog photo booth rental continues to stand out every epoch when cutting-edge technology and one-of-a-kind features.The 360 photo booth not by yourself managed to commandeer static moments but with increased the swiftness of the event. Its power to spin and scrap book the entire image insured that no subtlety and no dance move, and no curt burst of laughter went undetected. What's the result? A total visual book of the best raves, captured from various perspectives.Whether you're organizing a wedding, corporate event, or celebration, our 360 photo booth will manage to pay for an unforgettable experience. make your moments unforgettable. lucky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https://sites.google.com/view/photoboothrentalslagunabeach</a:t>
            </a:r>
            <a:endParaRPr sz="1000">
              <a:solidFill>
                <a:schemeClr val="dk2"/>
              </a:solidFill>
            </a:endParaRPr>
          </a:p>
        </p:txBody>
      </p:sp>
      <p:pic>
        <p:nvPicPr>
          <p:cNvPr descr="Photo Booth Rental rentals in Huntington Beach" id="73" name="Google Shape;73;p16" title="Photo Booth Rental rentals in Huntington Beach">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Photo Booth Rental rentals in Huntington Beach" id="80" name="Google Shape;80;p17"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Photo Booth Rental rentals in Huntington Beach</a:t>
            </a:r>
            <a:endParaRPr sz="800"/>
          </a:p>
          <a:p>
            <a:pPr indent="0" lvl="0" marL="0" rtl="0" algn="l">
              <a:spcBef>
                <a:spcPts val="0"/>
              </a:spcBef>
              <a:spcAft>
                <a:spcPts val="0"/>
              </a:spcAft>
              <a:buNone/>
            </a:pPr>
            <a:r>
              <a:t/>
            </a:r>
            <a:endParaRPr sz="800"/>
          </a:p>
        </p:txBody>
      </p:sp>
      <p:pic>
        <p:nvPicPr>
          <p:cNvPr descr="Photo Booth Rental rentals in Huntington Beach" id="87" name="Google Shape;87;p18" title="Photo Booth Rental rentals in Huntington Beach">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92" name="Google Shape;92;p19" title="Photo Booth Rental rentals in Huntington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Huntington Beach" id="93" name="Google Shape;93;p19"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98" name="Google Shape;98;p20" title="Photo Booth Rental rentals in Huntington Beach">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Photo Booth Rental rentals in Huntington Beach" id="99" name="Google Shape;99;p20"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happy to go anywhere in Laguna seashore and tawny County to ensure your matter is spectacular. A photo booth is an excellent showing off to go to protest to your event! A photo booth can total any event, including weddings, bar/bat mitzvahs, proms, graduations, birthday parties, anniversaries, quinceaeras, and charming 16. We as well as find the money for photo booth rentals for thing goings-on such as Christmas parties, fundraisers, and all in between. There is nothing more looking for excitement than a photo booth to create your celebration unique! like our experience in the manner of photo booths, you are clear to take over the most extreme, personal, intimate, and amusing photos. We allow reasonable photo booth rentals for weddings, bar/bat mitzvahs, proms, graduations, birthday parties, anniversaries, quinceaeras, cute 16 celebrations, corporate events, and community deeds in Laguna seashore and surrounding regions. deeds in the Laguna Beach, Anaheim, Corona Del Mar, Costa Mesa, Dana Point, Huntington Beach, Irvine, Laguna Beach, Laguna Niguel, Long Beach, Newport Beach, Tustin, and adjacent regions Bring your next-door event to liveliness in Laguna beach considering a no question customisable photo booth that provides the ultimate experience. The 360 Photo Booth Experience at Laguna Beach. Whether you're getting married or hosting a situation issue or party, our personalized booths will add some activity to your celebration in the same way as your entourage, family, and friends.Experience the thrill of a bespoke photo booth assist that meets your individual needs. We take that every event is unique, and we use our professional experience to get knowledge and experience. Although we are situated in Long Beach, we now benefits Los Angeles, tawny County, San Diego, and Phoenix, and we are eager to travel! 360 Photo Booth is Laguna Niguel's leading photo booth rental company. We manage to pay for a seamless first-class support to every of our clients and ensure that we will exceed every expectations for any special occasion, such as your wedding, birthday party, company or corporate party, speculative dance, bridal shower, etc. We provide each unique occasion subsequently full and personalized packages, high-quality photo booths, bespoke photo designs, capable personnel, dependable attendants, and reasonable and transparent pricing to allow an unforgettable experience. We provide every consumers and clients with an unbelievable experience that includes the greatest abet at a inexpensive price. Our entrance air booth is one of a kind, allowing guests to accommodate happening to ten individuals in a photo next a specifically made logo.Hello, partygoers! This event, held in Laguna Canyon, and no-one else a stone's toss from Laguna Beach, was nothing rude of spectacular. lucky Frog Photo Booth photographed the business on a rooftop terrace like a smooth and relaxing ambiance. Music pulsed. People danced. contacts and couples moved easily along with the bar, dance floor, and characterize booth. It was a thrilling experience all around, but the 360 photo booth stole the show. Jim and Fiona made a wise choice! {} Imagine fortunate Frog's architecture and design beauty and rambling canyon pathways as the breathtaking mood for 360-degree photo booth images. James and Liz sought for the greatest 360 photo booth rental in Laguna Beach, and we surpassed their expectations. The photo booth created an engaging way of being where every grin and pose became a treasured souvenir, transforming little moments into unforgettable memories.The fortunate Frog photo booth rental provided a appearance for spontaneous help photographs and dance-offs... From interactive sketches to in flames embraces... Our items range from progressive masquerade masks to quirky placards. Guests brought their personality to each frame, and every detail was recorded. The laughter grew in tandem later the prints. The 360 characterize booth immediately became the main lessening of the event. fortunate Frog photo booth rental continues to stand out every grow old following cutting-edge technology and one-of-a-kind features.The 360 photo booth not solitary managed to appropriate static moments but then increased the promptness of the event. Its capability to spin and photograph album the entire image insured that no subtlety and no dance move, and no unexpected burst of laughter went undetected. What's the result? A sum up visual baby book of the best raves, captured from various perspectives.Whether you're organizing a wedding, corporate event, or celebration, our 360 photo booth will have the funds for an unforgettable experience. create your moments unforgettable. lucky Frog photo booth rental offers 360-degree photo booth rentals in Laguna Beach.&#10;" id="104" name="Google Shape;104;p21" title="Photo Booth Rental rentals in Huntington Beach">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Photo Booth Rental rentals in Huntington Beach" id="105" name="Google Shape;105;p21" title="Photo Booth Rental rentals in Huntington Beach">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