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oppins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oppins-bold.fntdata"/><Relationship Id="rId10" Type="http://schemas.openxmlformats.org/officeDocument/2006/relationships/font" Target="fonts/Poppins-regular.fntdata"/><Relationship Id="rId13" Type="http://schemas.openxmlformats.org/officeDocument/2006/relationships/font" Target="fonts/Poppins-boldItalic.fntdata"/><Relationship Id="rId12" Type="http://schemas.openxmlformats.org/officeDocument/2006/relationships/font" Target="fonts/Poppi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rive.google.com/file/d/1BU2dmGMqCW6_ZaoTBHXY7iaxMTW1rWsr/view?usp=sharing" TargetMode="External"/><Relationship Id="rId3" Type="http://schemas.openxmlformats.org/officeDocument/2006/relationships/hyperlink" Target="https://drive.google.com/file/d/1KQd9JY29fY0d-XwBxbuZzQG4491UqLHI/view?usp=sharing" TargetMode="External"/><Relationship Id="rId4" Type="http://schemas.openxmlformats.org/officeDocument/2006/relationships/hyperlink" Target="https://drive.google.com/file/d/1MQPhcs34ko80MkI6Ouyvsn-Lom4O-Wzr/view?usp=sharing" TargetMode="External"/><Relationship Id="rId11" Type="http://schemas.openxmlformats.org/officeDocument/2006/relationships/hyperlink" Target="https://docs.google.com/presentation/d/1ebHOjiOp-8ZTjlK9wrofie0dwk5ffhhugiyDqfk0ENc/htmlpresent" TargetMode="External"/><Relationship Id="rId10" Type="http://schemas.openxmlformats.org/officeDocument/2006/relationships/hyperlink" Target="https://docs.google.com/presentation/d/1ebHOjiOp-8ZTjlK9wrofie0dwk5ffhhugiyDqfk0ENc/view" TargetMode="External"/><Relationship Id="rId9" Type="http://schemas.openxmlformats.org/officeDocument/2006/relationships/hyperlink" Target="https://docs.google.com/presentation/d/1ebHOjiOp-8ZTjlK9wrofie0dwk5ffhhugiyDqfk0ENc/pub?start=true&amp;loop=true&amp;delayms=3000" TargetMode="External"/><Relationship Id="rId5" Type="http://schemas.openxmlformats.org/officeDocument/2006/relationships/hyperlink" Target="https://docs.google.com/document/d/1X8xFiPhY6WlmxJfBOVNZPODHxDHn_pdlGIs-7-fKTq8/edit?usp=sharing" TargetMode="External"/><Relationship Id="rId6" Type="http://schemas.openxmlformats.org/officeDocument/2006/relationships/hyperlink" Target="https://docs.google.com/document/d/1X8xFiPhY6WlmxJfBOVNZPODHxDHn_pdlGIs-7-fKTq8/pub" TargetMode="External"/><Relationship Id="rId7" Type="http://schemas.openxmlformats.org/officeDocument/2006/relationships/hyperlink" Target="https://docs.google.com/document/d/1X8xFiPhY6WlmxJfBOVNZPODHxDHn_pdlGIs-7-fKTq8/view" TargetMode="External"/><Relationship Id="rId8" Type="http://schemas.openxmlformats.org/officeDocument/2006/relationships/hyperlink" Target="https://docs.google.com/presentation/d/1ebHOjiOp-8ZTjlK9wrofie0dwk5ffhhugiyDqfk0ENc/edit?usp=sharing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SLIDES_API103023975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SLIDES_API103023975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"/>
              </a:rPr>
              <a:t>https://drive.google.com/file/d/1BU2dmGMqCW6_ZaoTBHXY7iaxMTW1rWsr/view?usp=sharing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https://drive.google.com/file/d/1KQd9JY29fY0d-XwBxbuZzQG4491UqLHI/view?usp=sharing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https://drive.google.com/file/d/1MQPhcs34ko80MkI6Ouyvsn-Lom4O-Wzr/view?usp=sharing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"/>
              </a:rPr>
              <a:t>https://docs.google.com/document/d/1X8xFiPhY6WlmxJfBOVNZPODHxDHn_pdlGIs-7-fKTq8/edit?usp=sharing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6"/>
              </a:rPr>
              <a:t>https://docs.google.com/document/d/1X8xFiPhY6WlmxJfBOVNZPODHxDHn_pdlGIs-7-fKTq8/pub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7"/>
              </a:rPr>
              <a:t>https://docs.google.com/document/d/1X8xFiPhY6WlmxJfBOVNZPODHxDHn_pdlGIs-7-fKTq8/view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8"/>
              </a:rPr>
              <a:t>https://docs.google.com/presentation/d/1ebHOjiOp-8ZTjlK9wrofie0dwk5ffhhugiyDqfk0ENc/edit?usp=sharing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9"/>
              </a:rPr>
              <a:t>https://docs.google.com/presentation/d/1ebHOjiOp-8ZTjlK9wrofie0dwk5ffhhugiyDqfk0ENc/pub?start=true&amp;loop=true&amp;delayms=3000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0"/>
              </a:rPr>
              <a:t>https://docs.google.com/presentation/d/1ebHOjiOp-8ZTjlK9wrofie0dwk5ffhhugiyDqfk0ENc/view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1"/>
              </a:rPr>
              <a:t>https://docs.google.com/presentation/d/1ebHOjiOp-8ZTjlK9wrofie0dwk5ffhhugiyDqfk0ENc/htmlpresent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SLIDES_API1030239759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SLIDES_API1030239759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SLIDES_API1030239759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SLIDES_API1030239759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SLIDES_API1030239759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SLIDES_API1030239759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sites.google.com/view/orangecountyspincamvideobooth/hom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rive.google.com/file/d/1QpTiTGFtM9xqrHFr3NrlOHazlavUN-IZ/view?usp=drivesdk" TargetMode="External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8D673"/>
                </a:solidFill>
                <a:latin typeface="Poppins"/>
                <a:ea typeface="Poppins"/>
                <a:cs typeface="Poppins"/>
                <a:sym typeface="Poppins"/>
              </a:rPr>
              <a:t>Vogue Photobooth LED Enclosure rental Santa Ana</a:t>
            </a:r>
            <a:endParaRPr b="1">
              <a:solidFill>
                <a:srgbClr val="A8D67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https://sites.google.com/view/orangecountyspincamvideobooth/home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ogue Photobooth LED Enclosure rental Santa Ana" id="60" name="Google Shape;60;p14" title="Vogue Photobooth LED Enclosure rental Santa Ana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4176" y="0"/>
            <a:ext cx="613564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8D673"/>
                </a:solidFill>
                <a:latin typeface="Poppins"/>
                <a:ea typeface="Poppins"/>
                <a:cs typeface="Poppins"/>
                <a:sym typeface="Poppins"/>
              </a:rPr>
              <a:t>Vogue Photobooth LED Enclosure rental Santa Ana</a:t>
            </a:r>
            <a:endParaRPr b="1">
              <a:solidFill>
                <a:srgbClr val="A8D67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