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oppi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Italic.fntdata"/><Relationship Id="rId30" Type="http://schemas.openxmlformats.org/officeDocument/2006/relationships/font" Target="fonts/Poppi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ppins-regular.fntdata"/><Relationship Id="rId27" Type="http://schemas.openxmlformats.org/officeDocument/2006/relationships/slide" Target="slides/slide22.xml"/><Relationship Id="rId29" Type="http://schemas.openxmlformats.org/officeDocument/2006/relationships/font" Target="fonts/Poppi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40" Type="http://schemas.openxmlformats.org/officeDocument/2006/relationships/hyperlink" Target="https://docs.google.com/presentation/d/1SizbGtF9nyYHG77H-LjeNlOy9AxQgc4YYMH1P2nfuyA/pub?start=true&amp;loop=true&amp;delayms=3000" TargetMode="External"/><Relationship Id="rId42" Type="http://schemas.openxmlformats.org/officeDocument/2006/relationships/hyperlink" Target="https://docs.google.com/document/d/10ts8mjv-hJFUqJ5fV4MaQj__3wku-06FPihyuhYpvLE/edit?usp=sharing" TargetMode="External"/><Relationship Id="rId41" Type="http://schemas.openxmlformats.org/officeDocument/2006/relationships/hyperlink" Target="https://docs.google.com/presentation/d/1SizbGtF9nyYHG77H-LjeNlOy9AxQgc4YYMH1P2nfuyA/view" TargetMode="External"/><Relationship Id="rId44" Type="http://schemas.openxmlformats.org/officeDocument/2006/relationships/hyperlink" Target="https://docs.google.com/document/d/10ts8mjv-hJFUqJ5fV4MaQj__3wku-06FPihyuhYpvLE/view" TargetMode="External"/><Relationship Id="rId43" Type="http://schemas.openxmlformats.org/officeDocument/2006/relationships/hyperlink" Target="https://docs.google.com/document/d/10ts8mjv-hJFUqJ5fV4MaQj__3wku-06FPihyuhYpvLE/pub" TargetMode="External"/><Relationship Id="rId46" Type="http://schemas.openxmlformats.org/officeDocument/2006/relationships/hyperlink" Target="https://docs.google.com/presentation/d/1mDqymGcbCGfUP3lockq9ov-OrqJ10wox3WqnNhi2b-E/pub?start=true&amp;loop=true&amp;delayms=3000" TargetMode="External"/><Relationship Id="rId45" Type="http://schemas.openxmlformats.org/officeDocument/2006/relationships/hyperlink" Target="https://docs.google.com/presentation/d/1mDqymGcbCGfUP3lockq9ov-OrqJ10wox3WqnNhi2b-E/edit?usp=sharing" TargetMode="External"/><Relationship Id="rId1" Type="http://schemas.openxmlformats.org/officeDocument/2006/relationships/notesMaster" Target="../notesMasters/notesMaster1.xml"/><Relationship Id="rId2" Type="http://schemas.openxmlformats.org/officeDocument/2006/relationships/hyperlink" Target="https://drive.google.com/drive/folders/1amMSryS5zY0CfIHAJYqOus8IOoGsJTkf?usp=sharing" TargetMode="External"/><Relationship Id="rId3" Type="http://schemas.openxmlformats.org/officeDocument/2006/relationships/hyperlink" Target="https://drive.google.com/file/d/1uUIGhdiEdWVZFg91cMGTa4xKlHyW-Cya/view?usp=sharing" TargetMode="External"/><Relationship Id="rId4" Type="http://schemas.openxmlformats.org/officeDocument/2006/relationships/hyperlink" Target="https://drive.google.com/file/d/1HzVew5EkjTDQLOJiy1wWTFL_IrFo2925/view?usp=sharing" TargetMode="External"/><Relationship Id="rId9" Type="http://schemas.openxmlformats.org/officeDocument/2006/relationships/hyperlink" Target="https://drive.google.com/file/d/1WQe_7ZoDY6hR1FJ4-CYVvKs9d2kD7WJA/view?usp=sharing" TargetMode="External"/><Relationship Id="rId48" Type="http://schemas.openxmlformats.org/officeDocument/2006/relationships/hyperlink" Target="https://docs.google.com/document/d/1_j4A60Veo_6Ej-pRKQcbJrYU_TIKAV3hOr2oYAIEzik/edit?usp=sharing" TargetMode="External"/><Relationship Id="rId47" Type="http://schemas.openxmlformats.org/officeDocument/2006/relationships/hyperlink" Target="https://docs.google.com/presentation/d/1mDqymGcbCGfUP3lockq9ov-OrqJ10wox3WqnNhi2b-E/view" TargetMode="External"/><Relationship Id="rId49" Type="http://schemas.openxmlformats.org/officeDocument/2006/relationships/hyperlink" Target="https://docs.google.com/document/d/1_j4A60Veo_6Ej-pRKQcbJrYU_TIKAV3hOr2oYAIEzik/pub" TargetMode="External"/><Relationship Id="rId5" Type="http://schemas.openxmlformats.org/officeDocument/2006/relationships/hyperlink" Target="https://drive.google.com/file/d/136qwN3OvbdZTw-i9G-r0LlRsDXnRwn9L/view?usp=sharing" TargetMode="External"/><Relationship Id="rId6" Type="http://schemas.openxmlformats.org/officeDocument/2006/relationships/hyperlink" Target="https://drive.google.com/file/d/1Q8nuFxZ8DPrFGFkMowcF5YrkqrQgBuyR/view?usp=sharing" TargetMode="External"/><Relationship Id="rId7" Type="http://schemas.openxmlformats.org/officeDocument/2006/relationships/hyperlink" Target="https://drive.google.com/file/d/1bcRsv3dFuNS1oSLG4RDA6DOK7r1T4Tk6/view?usp=sharing" TargetMode="External"/><Relationship Id="rId8" Type="http://schemas.openxmlformats.org/officeDocument/2006/relationships/hyperlink" Target="https://drive.google.com/file/d/18YIuiBebmpxP_hF49eqS_4KJ5uNWYqvL/view?usp=sharing" TargetMode="External"/><Relationship Id="rId31" Type="http://schemas.openxmlformats.org/officeDocument/2006/relationships/hyperlink" Target="https://docs.google.com/document/d/1H8uIK8OtAkzZk6UIALLZVajd67y7x2AQ3-2UHZkE9sQ/pub" TargetMode="External"/><Relationship Id="rId30" Type="http://schemas.openxmlformats.org/officeDocument/2006/relationships/hyperlink" Target="https://docs.google.com/document/d/1H8uIK8OtAkzZk6UIALLZVajd67y7x2AQ3-2UHZkE9sQ/edit?usp=sharing" TargetMode="External"/><Relationship Id="rId33" Type="http://schemas.openxmlformats.org/officeDocument/2006/relationships/hyperlink" Target="https://docs.google.com/presentation/d/1t_TFiIxx_xgoJil7T_5g8RO40ciD2xHzyfXEn4idGug/edit?usp=sharing" TargetMode="External"/><Relationship Id="rId32" Type="http://schemas.openxmlformats.org/officeDocument/2006/relationships/hyperlink" Target="https://docs.google.com/document/d/1H8uIK8OtAkzZk6UIALLZVajd67y7x2AQ3-2UHZkE9sQ/view" TargetMode="External"/><Relationship Id="rId35" Type="http://schemas.openxmlformats.org/officeDocument/2006/relationships/hyperlink" Target="https://docs.google.com/presentation/d/1t_TFiIxx_xgoJil7T_5g8RO40ciD2xHzyfXEn4idGug/view" TargetMode="External"/><Relationship Id="rId34" Type="http://schemas.openxmlformats.org/officeDocument/2006/relationships/hyperlink" Target="https://docs.google.com/presentation/d/1t_TFiIxx_xgoJil7T_5g8RO40ciD2xHzyfXEn4idGug/pub?start=true&amp;loop=true&amp;delayms=3000" TargetMode="External"/><Relationship Id="rId37" Type="http://schemas.openxmlformats.org/officeDocument/2006/relationships/hyperlink" Target="https://docs.google.com/document/d/1QZJyITrHOWfo7e86uhxqUEt81Gu7zgXDcHJGFZFzk3E/pub" TargetMode="External"/><Relationship Id="rId36" Type="http://schemas.openxmlformats.org/officeDocument/2006/relationships/hyperlink" Target="https://docs.google.com/document/d/1QZJyITrHOWfo7e86uhxqUEt81Gu7zgXDcHJGFZFzk3E/edit?usp=sharing" TargetMode="External"/><Relationship Id="rId39" Type="http://schemas.openxmlformats.org/officeDocument/2006/relationships/hyperlink" Target="https://docs.google.com/presentation/d/1SizbGtF9nyYHG77H-LjeNlOy9AxQgc4YYMH1P2nfuyA/edit?usp=sharing" TargetMode="External"/><Relationship Id="rId38" Type="http://schemas.openxmlformats.org/officeDocument/2006/relationships/hyperlink" Target="https://docs.google.com/document/d/1QZJyITrHOWfo7e86uhxqUEt81Gu7zgXDcHJGFZFzk3E/view" TargetMode="External"/><Relationship Id="rId62" Type="http://schemas.openxmlformats.org/officeDocument/2006/relationships/hyperlink" Target="https://docs.google.com/document/d/1N9yVte6hT2A4vZKDL7_yYWUAxg5RL7yNEi3VHJu9s_o/view" TargetMode="External"/><Relationship Id="rId61" Type="http://schemas.openxmlformats.org/officeDocument/2006/relationships/hyperlink" Target="https://docs.google.com/document/d/1N9yVte6hT2A4vZKDL7_yYWUAxg5RL7yNEi3VHJu9s_o/pub" TargetMode="External"/><Relationship Id="rId20" Type="http://schemas.openxmlformats.org/officeDocument/2006/relationships/hyperlink" Target="https://drive.google.com/file/d/1-td1qog3IItzjXIJC1hgXXzmLbiXRnmo/view?usp=sharing" TargetMode="External"/><Relationship Id="rId64" Type="http://schemas.openxmlformats.org/officeDocument/2006/relationships/hyperlink" Target="https://docs.google.com/presentation/d/1j1bEmg7W7IbroIzxrohBJKqUhFppH2Adx_-1gu8AIKc/pub?start=true&amp;loop=true&amp;delayms=3000" TargetMode="External"/><Relationship Id="rId63" Type="http://schemas.openxmlformats.org/officeDocument/2006/relationships/hyperlink" Target="https://docs.google.com/presentation/d/1j1bEmg7W7IbroIzxrohBJKqUhFppH2Adx_-1gu8AIKc/edit?usp=sharing" TargetMode="External"/><Relationship Id="rId22" Type="http://schemas.openxmlformats.org/officeDocument/2006/relationships/hyperlink" Target="https://youtu.be/UDNM4YoII1U" TargetMode="External"/><Relationship Id="rId21" Type="http://schemas.openxmlformats.org/officeDocument/2006/relationships/hyperlink" Target="https://youtu.be/hSQC0HOrpDc" TargetMode="External"/><Relationship Id="rId65" Type="http://schemas.openxmlformats.org/officeDocument/2006/relationships/hyperlink" Target="https://docs.google.com/presentation/d/1j1bEmg7W7IbroIzxrohBJKqUhFppH2Adx_-1gu8AIKc/view" TargetMode="External"/><Relationship Id="rId24" Type="http://schemas.openxmlformats.org/officeDocument/2006/relationships/hyperlink" Target="https://youtu.be/6mAItb4WJCo" TargetMode="External"/><Relationship Id="rId23" Type="http://schemas.openxmlformats.org/officeDocument/2006/relationships/hyperlink" Target="https://youtu.be/LsmbFgc9-7s" TargetMode="External"/><Relationship Id="rId60" Type="http://schemas.openxmlformats.org/officeDocument/2006/relationships/hyperlink" Target="https://docs.google.com/document/d/1N9yVte6hT2A4vZKDL7_yYWUAxg5RL7yNEi3VHJu9s_o/edit?usp=sharing" TargetMode="External"/><Relationship Id="rId26" Type="http://schemas.openxmlformats.org/officeDocument/2006/relationships/hyperlink" Target="https://youtu.be/6ssGdv8Vptk" TargetMode="External"/><Relationship Id="rId25" Type="http://schemas.openxmlformats.org/officeDocument/2006/relationships/hyperlink" Target="https://youtu.be/GaGjOwIUtvg" TargetMode="External"/><Relationship Id="rId28" Type="http://schemas.openxmlformats.org/officeDocument/2006/relationships/hyperlink" Target="https://youtu.be/3gilK6ejmz0" TargetMode="External"/><Relationship Id="rId27" Type="http://schemas.openxmlformats.org/officeDocument/2006/relationships/hyperlink" Target="https://youtu.be/XzhkN0fTMa8" TargetMode="External"/><Relationship Id="rId29" Type="http://schemas.openxmlformats.org/officeDocument/2006/relationships/hyperlink" Target="https://youtu.be/89tLGgSxuZw" TargetMode="External"/><Relationship Id="rId51" Type="http://schemas.openxmlformats.org/officeDocument/2006/relationships/hyperlink" Target="https://docs.google.com/presentation/d/13zMNKzdIK8vqwYouEwtm6bbi_d6GVlsheOi0_mY71a0/edit?usp=sharing" TargetMode="External"/><Relationship Id="rId50" Type="http://schemas.openxmlformats.org/officeDocument/2006/relationships/hyperlink" Target="https://docs.google.com/document/d/1_j4A60Veo_6Ej-pRKQcbJrYU_TIKAV3hOr2oYAIEzik/view" TargetMode="External"/><Relationship Id="rId53" Type="http://schemas.openxmlformats.org/officeDocument/2006/relationships/hyperlink" Target="https://docs.google.com/presentation/d/13zMNKzdIK8vqwYouEwtm6bbi_d6GVlsheOi0_mY71a0/view" TargetMode="External"/><Relationship Id="rId52" Type="http://schemas.openxmlformats.org/officeDocument/2006/relationships/hyperlink" Target="https://docs.google.com/presentation/d/13zMNKzdIK8vqwYouEwtm6bbi_d6GVlsheOi0_mY71a0/pub?start=true&amp;loop=true&amp;delayms=3000" TargetMode="External"/><Relationship Id="rId11" Type="http://schemas.openxmlformats.org/officeDocument/2006/relationships/hyperlink" Target="https://drive.google.com/file/d/1rPLcd7wU7roMccZplGcuD-lWjUZK6WHW/view?usp=sharing" TargetMode="External"/><Relationship Id="rId55" Type="http://schemas.openxmlformats.org/officeDocument/2006/relationships/hyperlink" Target="https://docs.google.com/document/d/1fCF0TqVWR0mYfX8g0XU27SEDzFpGMlpDEho0V26O7t0/pub" TargetMode="External"/><Relationship Id="rId10" Type="http://schemas.openxmlformats.org/officeDocument/2006/relationships/hyperlink" Target="https://drive.google.com/file/d/1-G3LZ-sWeuYwMuagby6a7pLIAfU-JV2y/view?usp=sharing" TargetMode="External"/><Relationship Id="rId54" Type="http://schemas.openxmlformats.org/officeDocument/2006/relationships/hyperlink" Target="https://docs.google.com/document/d/1fCF0TqVWR0mYfX8g0XU27SEDzFpGMlpDEho0V26O7t0/edit?usp=sharing" TargetMode="External"/><Relationship Id="rId13" Type="http://schemas.openxmlformats.org/officeDocument/2006/relationships/hyperlink" Target="https://drive.google.com/file/d/1DopKIYGEVfZhfYQaw1RsBOE9Hi0LPVRa/view?usp=sharing" TargetMode="External"/><Relationship Id="rId57" Type="http://schemas.openxmlformats.org/officeDocument/2006/relationships/hyperlink" Target="https://docs.google.com/presentation/d/1kalnZFhz6a2NcpvHkCJUh_LCqtxkyCzXC8yOD1BmR4Y/edit?usp=sharing" TargetMode="External"/><Relationship Id="rId12" Type="http://schemas.openxmlformats.org/officeDocument/2006/relationships/hyperlink" Target="https://drive.google.com/file/d/1HTtuGij2PlzTL0Ajhtm4EpzqL7GMZz6n/view?usp=sharing" TargetMode="External"/><Relationship Id="rId56" Type="http://schemas.openxmlformats.org/officeDocument/2006/relationships/hyperlink" Target="https://docs.google.com/document/d/1fCF0TqVWR0mYfX8g0XU27SEDzFpGMlpDEho0V26O7t0/view" TargetMode="External"/><Relationship Id="rId15" Type="http://schemas.openxmlformats.org/officeDocument/2006/relationships/hyperlink" Target="https://drive.google.com/file/d/1o3XPdJDJPaFWgeKy9R5aYTGKlaWzrkOC/view?usp=sharing" TargetMode="External"/><Relationship Id="rId59" Type="http://schemas.openxmlformats.org/officeDocument/2006/relationships/hyperlink" Target="https://docs.google.com/presentation/d/1kalnZFhz6a2NcpvHkCJUh_LCqtxkyCzXC8yOD1BmR4Y/view" TargetMode="External"/><Relationship Id="rId14" Type="http://schemas.openxmlformats.org/officeDocument/2006/relationships/hyperlink" Target="https://drive.google.com/file/d/1JfO63rG4iISj_MiuIzfSHHeON5Elqz2E/view?usp=sharing" TargetMode="External"/><Relationship Id="rId58" Type="http://schemas.openxmlformats.org/officeDocument/2006/relationships/hyperlink" Target="https://docs.google.com/presentation/d/1kalnZFhz6a2NcpvHkCJUh_LCqtxkyCzXC8yOD1BmR4Y/pub?start=true&amp;loop=true&amp;delayms=3000" TargetMode="External"/><Relationship Id="rId17" Type="http://schemas.openxmlformats.org/officeDocument/2006/relationships/hyperlink" Target="https://drive.google.com/file/d/1XXXbnv---pJFkAMViNdZ_05ktis_aUuG/view?usp=sharing" TargetMode="External"/><Relationship Id="rId16" Type="http://schemas.openxmlformats.org/officeDocument/2006/relationships/hyperlink" Target="https://drive.google.com/file/d/1gYoXKA5CQOfNNH90X0lvoHXPhrDnLsB4/view?usp=sharing" TargetMode="External"/><Relationship Id="rId19" Type="http://schemas.openxmlformats.org/officeDocument/2006/relationships/hyperlink" Target="https://drive.google.com/file/d/1IC5WxCsnw3rzSUWlERN2Vlx1ZBuH30HK/view?usp=sharing" TargetMode="External"/><Relationship Id="rId18" Type="http://schemas.openxmlformats.org/officeDocument/2006/relationships/hyperlink" Target="https://drive.google.com/file/d/1kBVM8TtgJZxHzmz6QWlExjPTFPIdOegO/view?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40" Type="http://schemas.openxmlformats.org/officeDocument/2006/relationships/hyperlink" Target="https://docs.google.com/presentation/d/1SizbGtF9nyYHG77H-LjeNlOy9AxQgc4YYMH1P2nfuyA/pub?start=true&amp;loop=true&amp;delayms=3000" TargetMode="External"/><Relationship Id="rId42" Type="http://schemas.openxmlformats.org/officeDocument/2006/relationships/hyperlink" Target="https://docs.google.com/document/d/10ts8mjv-hJFUqJ5fV4MaQj__3wku-06FPihyuhYpvLE/edit?usp=sharing" TargetMode="External"/><Relationship Id="rId41" Type="http://schemas.openxmlformats.org/officeDocument/2006/relationships/hyperlink" Target="https://docs.google.com/presentation/d/1SizbGtF9nyYHG77H-LjeNlOy9AxQgc4YYMH1P2nfuyA/view" TargetMode="External"/><Relationship Id="rId44" Type="http://schemas.openxmlformats.org/officeDocument/2006/relationships/hyperlink" Target="https://docs.google.com/document/d/10ts8mjv-hJFUqJ5fV4MaQj__3wku-06FPihyuhYpvLE/view" TargetMode="External"/><Relationship Id="rId43" Type="http://schemas.openxmlformats.org/officeDocument/2006/relationships/hyperlink" Target="https://docs.google.com/document/d/10ts8mjv-hJFUqJ5fV4MaQj__3wku-06FPihyuhYpvLE/pub" TargetMode="External"/><Relationship Id="rId46" Type="http://schemas.openxmlformats.org/officeDocument/2006/relationships/hyperlink" Target="https://docs.google.com/presentation/d/1mDqymGcbCGfUP3lockq9ov-OrqJ10wox3WqnNhi2b-E/pub?start=true&amp;loop=true&amp;delayms=3000" TargetMode="External"/><Relationship Id="rId45" Type="http://schemas.openxmlformats.org/officeDocument/2006/relationships/hyperlink" Target="https://docs.google.com/presentation/d/1mDqymGcbCGfUP3lockq9ov-OrqJ10wox3WqnNhi2b-E/edit?usp=sharing" TargetMode="External"/><Relationship Id="rId1" Type="http://schemas.openxmlformats.org/officeDocument/2006/relationships/notesMaster" Target="../notesMasters/notesMaster1.xml"/><Relationship Id="rId2" Type="http://schemas.openxmlformats.org/officeDocument/2006/relationships/hyperlink" Target="https://drive.google.com/drive/folders/1amMSryS5zY0CfIHAJYqOus8IOoGsJTkf?usp=sharing" TargetMode="External"/><Relationship Id="rId3" Type="http://schemas.openxmlformats.org/officeDocument/2006/relationships/hyperlink" Target="https://drive.google.com/file/d/1uUIGhdiEdWVZFg91cMGTa4xKlHyW-Cya/view?usp=sharing" TargetMode="External"/><Relationship Id="rId4" Type="http://schemas.openxmlformats.org/officeDocument/2006/relationships/hyperlink" Target="https://drive.google.com/file/d/1HzVew5EkjTDQLOJiy1wWTFL_IrFo2925/view?usp=sharing" TargetMode="External"/><Relationship Id="rId9" Type="http://schemas.openxmlformats.org/officeDocument/2006/relationships/hyperlink" Target="https://drive.google.com/file/d/1WQe_7ZoDY6hR1FJ4-CYVvKs9d2kD7WJA/view?usp=sharing" TargetMode="External"/><Relationship Id="rId48" Type="http://schemas.openxmlformats.org/officeDocument/2006/relationships/hyperlink" Target="https://docs.google.com/document/d/1_j4A60Veo_6Ej-pRKQcbJrYU_TIKAV3hOr2oYAIEzik/edit?usp=sharing" TargetMode="External"/><Relationship Id="rId47" Type="http://schemas.openxmlformats.org/officeDocument/2006/relationships/hyperlink" Target="https://docs.google.com/presentation/d/1mDqymGcbCGfUP3lockq9ov-OrqJ10wox3WqnNhi2b-E/view" TargetMode="External"/><Relationship Id="rId49" Type="http://schemas.openxmlformats.org/officeDocument/2006/relationships/hyperlink" Target="https://docs.google.com/document/d/1_j4A60Veo_6Ej-pRKQcbJrYU_TIKAV3hOr2oYAIEzik/pub" TargetMode="External"/><Relationship Id="rId5" Type="http://schemas.openxmlformats.org/officeDocument/2006/relationships/hyperlink" Target="https://drive.google.com/file/d/136qwN3OvbdZTw-i9G-r0LlRsDXnRwn9L/view?usp=sharing" TargetMode="External"/><Relationship Id="rId6" Type="http://schemas.openxmlformats.org/officeDocument/2006/relationships/hyperlink" Target="https://drive.google.com/file/d/1Q8nuFxZ8DPrFGFkMowcF5YrkqrQgBuyR/view?usp=sharing" TargetMode="External"/><Relationship Id="rId7" Type="http://schemas.openxmlformats.org/officeDocument/2006/relationships/hyperlink" Target="https://drive.google.com/file/d/1bcRsv3dFuNS1oSLG4RDA6DOK7r1T4Tk6/view?usp=sharing" TargetMode="External"/><Relationship Id="rId8" Type="http://schemas.openxmlformats.org/officeDocument/2006/relationships/hyperlink" Target="https://drive.google.com/file/d/18YIuiBebmpxP_hF49eqS_4KJ5uNWYqvL/view?usp=sharing" TargetMode="External"/><Relationship Id="rId31" Type="http://schemas.openxmlformats.org/officeDocument/2006/relationships/hyperlink" Target="https://docs.google.com/document/d/1H8uIK8OtAkzZk6UIALLZVajd67y7x2AQ3-2UHZkE9sQ/pub" TargetMode="External"/><Relationship Id="rId30" Type="http://schemas.openxmlformats.org/officeDocument/2006/relationships/hyperlink" Target="https://docs.google.com/document/d/1H8uIK8OtAkzZk6UIALLZVajd67y7x2AQ3-2UHZkE9sQ/edit?usp=sharing" TargetMode="External"/><Relationship Id="rId33" Type="http://schemas.openxmlformats.org/officeDocument/2006/relationships/hyperlink" Target="https://docs.google.com/presentation/d/1t_TFiIxx_xgoJil7T_5g8RO40ciD2xHzyfXEn4idGug/edit?usp=sharing" TargetMode="External"/><Relationship Id="rId32" Type="http://schemas.openxmlformats.org/officeDocument/2006/relationships/hyperlink" Target="https://docs.google.com/document/d/1H8uIK8OtAkzZk6UIALLZVajd67y7x2AQ3-2UHZkE9sQ/view" TargetMode="External"/><Relationship Id="rId35" Type="http://schemas.openxmlformats.org/officeDocument/2006/relationships/hyperlink" Target="https://docs.google.com/presentation/d/1t_TFiIxx_xgoJil7T_5g8RO40ciD2xHzyfXEn4idGug/view" TargetMode="External"/><Relationship Id="rId34" Type="http://schemas.openxmlformats.org/officeDocument/2006/relationships/hyperlink" Target="https://docs.google.com/presentation/d/1t_TFiIxx_xgoJil7T_5g8RO40ciD2xHzyfXEn4idGug/pub?start=true&amp;loop=true&amp;delayms=3000" TargetMode="External"/><Relationship Id="rId37" Type="http://schemas.openxmlformats.org/officeDocument/2006/relationships/hyperlink" Target="https://docs.google.com/document/d/1QZJyITrHOWfo7e86uhxqUEt81Gu7zgXDcHJGFZFzk3E/pub" TargetMode="External"/><Relationship Id="rId36" Type="http://schemas.openxmlformats.org/officeDocument/2006/relationships/hyperlink" Target="https://docs.google.com/document/d/1QZJyITrHOWfo7e86uhxqUEt81Gu7zgXDcHJGFZFzk3E/edit?usp=sharing" TargetMode="External"/><Relationship Id="rId39" Type="http://schemas.openxmlformats.org/officeDocument/2006/relationships/hyperlink" Target="https://docs.google.com/presentation/d/1SizbGtF9nyYHG77H-LjeNlOy9AxQgc4YYMH1P2nfuyA/edit?usp=sharing" TargetMode="External"/><Relationship Id="rId38" Type="http://schemas.openxmlformats.org/officeDocument/2006/relationships/hyperlink" Target="https://docs.google.com/document/d/1QZJyITrHOWfo7e86uhxqUEt81Gu7zgXDcHJGFZFzk3E/view" TargetMode="External"/><Relationship Id="rId62" Type="http://schemas.openxmlformats.org/officeDocument/2006/relationships/hyperlink" Target="https://docs.google.com/document/d/1N9yVte6hT2A4vZKDL7_yYWUAxg5RL7yNEi3VHJu9s_o/view" TargetMode="External"/><Relationship Id="rId61" Type="http://schemas.openxmlformats.org/officeDocument/2006/relationships/hyperlink" Target="https://docs.google.com/document/d/1N9yVte6hT2A4vZKDL7_yYWUAxg5RL7yNEi3VHJu9s_o/pub" TargetMode="External"/><Relationship Id="rId20" Type="http://schemas.openxmlformats.org/officeDocument/2006/relationships/hyperlink" Target="https://drive.google.com/file/d/1-td1qog3IItzjXIJC1hgXXzmLbiXRnmo/view?usp=sharing" TargetMode="External"/><Relationship Id="rId64" Type="http://schemas.openxmlformats.org/officeDocument/2006/relationships/hyperlink" Target="https://docs.google.com/presentation/d/1j1bEmg7W7IbroIzxrohBJKqUhFppH2Adx_-1gu8AIKc/pub?start=true&amp;loop=true&amp;delayms=3000" TargetMode="External"/><Relationship Id="rId63" Type="http://schemas.openxmlformats.org/officeDocument/2006/relationships/hyperlink" Target="https://docs.google.com/presentation/d/1j1bEmg7W7IbroIzxrohBJKqUhFppH2Adx_-1gu8AIKc/edit?usp=sharing" TargetMode="External"/><Relationship Id="rId22" Type="http://schemas.openxmlformats.org/officeDocument/2006/relationships/hyperlink" Target="https://youtu.be/UDNM4YoII1U" TargetMode="External"/><Relationship Id="rId21" Type="http://schemas.openxmlformats.org/officeDocument/2006/relationships/hyperlink" Target="https://youtu.be/hSQC0HOrpDc" TargetMode="External"/><Relationship Id="rId65" Type="http://schemas.openxmlformats.org/officeDocument/2006/relationships/hyperlink" Target="https://docs.google.com/presentation/d/1j1bEmg7W7IbroIzxrohBJKqUhFppH2Adx_-1gu8AIKc/view" TargetMode="External"/><Relationship Id="rId24" Type="http://schemas.openxmlformats.org/officeDocument/2006/relationships/hyperlink" Target="https://youtu.be/6mAItb4WJCo" TargetMode="External"/><Relationship Id="rId23" Type="http://schemas.openxmlformats.org/officeDocument/2006/relationships/hyperlink" Target="https://youtu.be/LsmbFgc9-7s" TargetMode="External"/><Relationship Id="rId60" Type="http://schemas.openxmlformats.org/officeDocument/2006/relationships/hyperlink" Target="https://docs.google.com/document/d/1N9yVte6hT2A4vZKDL7_yYWUAxg5RL7yNEi3VHJu9s_o/edit?usp=sharing" TargetMode="External"/><Relationship Id="rId26" Type="http://schemas.openxmlformats.org/officeDocument/2006/relationships/hyperlink" Target="https://youtu.be/6ssGdv8Vptk" TargetMode="External"/><Relationship Id="rId25" Type="http://schemas.openxmlformats.org/officeDocument/2006/relationships/hyperlink" Target="https://youtu.be/GaGjOwIUtvg" TargetMode="External"/><Relationship Id="rId28" Type="http://schemas.openxmlformats.org/officeDocument/2006/relationships/hyperlink" Target="https://youtu.be/3gilK6ejmz0" TargetMode="External"/><Relationship Id="rId27" Type="http://schemas.openxmlformats.org/officeDocument/2006/relationships/hyperlink" Target="https://youtu.be/XzhkN0fTMa8" TargetMode="External"/><Relationship Id="rId29" Type="http://schemas.openxmlformats.org/officeDocument/2006/relationships/hyperlink" Target="https://youtu.be/89tLGgSxuZw" TargetMode="External"/><Relationship Id="rId51" Type="http://schemas.openxmlformats.org/officeDocument/2006/relationships/hyperlink" Target="https://docs.google.com/presentation/d/13zMNKzdIK8vqwYouEwtm6bbi_d6GVlsheOi0_mY71a0/edit?usp=sharing" TargetMode="External"/><Relationship Id="rId50" Type="http://schemas.openxmlformats.org/officeDocument/2006/relationships/hyperlink" Target="https://docs.google.com/document/d/1_j4A60Veo_6Ej-pRKQcbJrYU_TIKAV3hOr2oYAIEzik/view" TargetMode="External"/><Relationship Id="rId53" Type="http://schemas.openxmlformats.org/officeDocument/2006/relationships/hyperlink" Target="https://docs.google.com/presentation/d/13zMNKzdIK8vqwYouEwtm6bbi_d6GVlsheOi0_mY71a0/view" TargetMode="External"/><Relationship Id="rId52" Type="http://schemas.openxmlformats.org/officeDocument/2006/relationships/hyperlink" Target="https://docs.google.com/presentation/d/13zMNKzdIK8vqwYouEwtm6bbi_d6GVlsheOi0_mY71a0/pub?start=true&amp;loop=true&amp;delayms=3000" TargetMode="External"/><Relationship Id="rId11" Type="http://schemas.openxmlformats.org/officeDocument/2006/relationships/hyperlink" Target="https://drive.google.com/file/d/1rPLcd7wU7roMccZplGcuD-lWjUZK6WHW/view?usp=sharing" TargetMode="External"/><Relationship Id="rId55" Type="http://schemas.openxmlformats.org/officeDocument/2006/relationships/hyperlink" Target="https://docs.google.com/document/d/1fCF0TqVWR0mYfX8g0XU27SEDzFpGMlpDEho0V26O7t0/pub" TargetMode="External"/><Relationship Id="rId10" Type="http://schemas.openxmlformats.org/officeDocument/2006/relationships/hyperlink" Target="https://drive.google.com/file/d/1-G3LZ-sWeuYwMuagby6a7pLIAfU-JV2y/view?usp=sharing" TargetMode="External"/><Relationship Id="rId54" Type="http://schemas.openxmlformats.org/officeDocument/2006/relationships/hyperlink" Target="https://docs.google.com/document/d/1fCF0TqVWR0mYfX8g0XU27SEDzFpGMlpDEho0V26O7t0/edit?usp=sharing" TargetMode="External"/><Relationship Id="rId13" Type="http://schemas.openxmlformats.org/officeDocument/2006/relationships/hyperlink" Target="https://drive.google.com/file/d/1DopKIYGEVfZhfYQaw1RsBOE9Hi0LPVRa/view?usp=sharing" TargetMode="External"/><Relationship Id="rId57" Type="http://schemas.openxmlformats.org/officeDocument/2006/relationships/hyperlink" Target="https://docs.google.com/presentation/d/1kalnZFhz6a2NcpvHkCJUh_LCqtxkyCzXC8yOD1BmR4Y/edit?usp=sharing" TargetMode="External"/><Relationship Id="rId12" Type="http://schemas.openxmlformats.org/officeDocument/2006/relationships/hyperlink" Target="https://drive.google.com/file/d/1HTtuGij2PlzTL0Ajhtm4EpzqL7GMZz6n/view?usp=sharing" TargetMode="External"/><Relationship Id="rId56" Type="http://schemas.openxmlformats.org/officeDocument/2006/relationships/hyperlink" Target="https://docs.google.com/document/d/1fCF0TqVWR0mYfX8g0XU27SEDzFpGMlpDEho0V26O7t0/view" TargetMode="External"/><Relationship Id="rId15" Type="http://schemas.openxmlformats.org/officeDocument/2006/relationships/hyperlink" Target="https://drive.google.com/file/d/1o3XPdJDJPaFWgeKy9R5aYTGKlaWzrkOC/view?usp=sharing" TargetMode="External"/><Relationship Id="rId59" Type="http://schemas.openxmlformats.org/officeDocument/2006/relationships/hyperlink" Target="https://docs.google.com/presentation/d/1kalnZFhz6a2NcpvHkCJUh_LCqtxkyCzXC8yOD1BmR4Y/view" TargetMode="External"/><Relationship Id="rId14" Type="http://schemas.openxmlformats.org/officeDocument/2006/relationships/hyperlink" Target="https://drive.google.com/file/d/1JfO63rG4iISj_MiuIzfSHHeON5Elqz2E/view?usp=sharing" TargetMode="External"/><Relationship Id="rId58" Type="http://schemas.openxmlformats.org/officeDocument/2006/relationships/hyperlink" Target="https://docs.google.com/presentation/d/1kalnZFhz6a2NcpvHkCJUh_LCqtxkyCzXC8yOD1BmR4Y/pub?start=true&amp;loop=true&amp;delayms=3000" TargetMode="External"/><Relationship Id="rId17" Type="http://schemas.openxmlformats.org/officeDocument/2006/relationships/hyperlink" Target="https://drive.google.com/file/d/1XXXbnv---pJFkAMViNdZ_05ktis_aUuG/view?usp=sharing" TargetMode="External"/><Relationship Id="rId16" Type="http://schemas.openxmlformats.org/officeDocument/2006/relationships/hyperlink" Target="https://drive.google.com/file/d/1gYoXKA5CQOfNNH90X0lvoHXPhrDnLsB4/view?usp=sharing" TargetMode="External"/><Relationship Id="rId19" Type="http://schemas.openxmlformats.org/officeDocument/2006/relationships/hyperlink" Target="https://drive.google.com/file/d/1IC5WxCsnw3rzSUWlERN2Vlx1ZBuH30HK/view?usp=sharing" TargetMode="External"/><Relationship Id="rId18" Type="http://schemas.openxmlformats.org/officeDocument/2006/relationships/hyperlink" Target="https://drive.google.com/file/d/1kBVM8TtgJZxHzmz6QWlExjPTFPIdOegO/view?usp=sharin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62352795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62352795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https://drive.google.com/drive/folders/1amMSryS5zY0CfIHAJYqOus8IOoGsJTkf?usp=sharing</a:t>
            </a:r>
            <a:endParaRPr sz="1000"/>
          </a:p>
          <a:p>
            <a:pPr indent="0" lvl="0" marL="0" rtl="0" algn="l">
              <a:spcBef>
                <a:spcPts val="0"/>
              </a:spcBef>
              <a:spcAft>
                <a:spcPts val="0"/>
              </a:spcAft>
              <a:buNone/>
            </a:pPr>
            <a:r>
              <a:rPr lang="en" sz="1000" u="sng">
                <a:solidFill>
                  <a:schemeClr val="hlink"/>
                </a:solidFill>
                <a:hlinkClick r:id="rId3"/>
              </a:rPr>
              <a:t>https://drive.google.com/file/d/1uUIGhdiEdWVZFg91cMGTa4xKlHyW-Cya/view?usp=sharing</a:t>
            </a:r>
            <a:endParaRPr sz="1000"/>
          </a:p>
          <a:p>
            <a:pPr indent="0" lvl="0" marL="0" rtl="0" algn="l">
              <a:spcBef>
                <a:spcPts val="0"/>
              </a:spcBef>
              <a:spcAft>
                <a:spcPts val="0"/>
              </a:spcAft>
              <a:buNone/>
            </a:pPr>
            <a:r>
              <a:rPr lang="en" sz="1000" u="sng">
                <a:solidFill>
                  <a:schemeClr val="hlink"/>
                </a:solidFill>
                <a:hlinkClick r:id="rId4"/>
              </a:rPr>
              <a:t>https://drive.google.com/file/d/1HzVew5EkjTDQLOJiy1wWTFL_IrFo2925/view?usp=sharing</a:t>
            </a:r>
            <a:endParaRPr sz="1000"/>
          </a:p>
          <a:p>
            <a:pPr indent="0" lvl="0" marL="0" rtl="0" algn="l">
              <a:spcBef>
                <a:spcPts val="0"/>
              </a:spcBef>
              <a:spcAft>
                <a:spcPts val="0"/>
              </a:spcAft>
              <a:buNone/>
            </a:pPr>
            <a:r>
              <a:rPr lang="en" sz="1000" u="sng">
                <a:solidFill>
                  <a:schemeClr val="hlink"/>
                </a:solidFill>
                <a:hlinkClick r:id="rId5"/>
              </a:rPr>
              <a:t>https://drive.google.com/file/d/136qwN3OvbdZTw-i9G-r0LlRsDXnRwn9L/view?usp=sharing</a:t>
            </a:r>
            <a:endParaRPr sz="1000"/>
          </a:p>
          <a:p>
            <a:pPr indent="0" lvl="0" marL="0" rtl="0" algn="l">
              <a:spcBef>
                <a:spcPts val="0"/>
              </a:spcBef>
              <a:spcAft>
                <a:spcPts val="0"/>
              </a:spcAft>
              <a:buNone/>
            </a:pPr>
            <a:r>
              <a:rPr lang="en" sz="1000" u="sng">
                <a:solidFill>
                  <a:schemeClr val="hlink"/>
                </a:solidFill>
                <a:hlinkClick r:id="rId6"/>
              </a:rPr>
              <a:t>https://drive.google.com/file/d/1Q8nuFxZ8DPrFGFkMowcF5YrkqrQgBuyR/view?usp=sharing</a:t>
            </a:r>
            <a:endParaRPr sz="1000"/>
          </a:p>
          <a:p>
            <a:pPr indent="0" lvl="0" marL="0" rtl="0" algn="l">
              <a:spcBef>
                <a:spcPts val="0"/>
              </a:spcBef>
              <a:spcAft>
                <a:spcPts val="0"/>
              </a:spcAft>
              <a:buNone/>
            </a:pPr>
            <a:r>
              <a:rPr lang="en" sz="1000" u="sng">
                <a:solidFill>
                  <a:schemeClr val="hlink"/>
                </a:solidFill>
                <a:hlinkClick r:id="rId7"/>
              </a:rPr>
              <a:t>https://drive.google.com/file/d/1bcRsv3dFuNS1oSLG4RDA6DOK7r1T4Tk6/view?usp=sharing</a:t>
            </a:r>
            <a:endParaRPr sz="1000"/>
          </a:p>
          <a:p>
            <a:pPr indent="0" lvl="0" marL="0" rtl="0" algn="l">
              <a:spcBef>
                <a:spcPts val="0"/>
              </a:spcBef>
              <a:spcAft>
                <a:spcPts val="0"/>
              </a:spcAft>
              <a:buNone/>
            </a:pPr>
            <a:r>
              <a:rPr lang="en" sz="1000" u="sng">
                <a:solidFill>
                  <a:schemeClr val="hlink"/>
                </a:solidFill>
                <a:hlinkClick r:id="rId8"/>
              </a:rPr>
              <a:t>https://drive.google.com/file/d/18YIuiBebmpxP_hF49eqS_4KJ5uNWYqvL/view?usp=sharing</a:t>
            </a:r>
            <a:endParaRPr sz="1000"/>
          </a:p>
          <a:p>
            <a:pPr indent="0" lvl="0" marL="0" rtl="0" algn="l">
              <a:spcBef>
                <a:spcPts val="0"/>
              </a:spcBef>
              <a:spcAft>
                <a:spcPts val="0"/>
              </a:spcAft>
              <a:buNone/>
            </a:pPr>
            <a:r>
              <a:rPr lang="en" sz="1000" u="sng">
                <a:solidFill>
                  <a:schemeClr val="hlink"/>
                </a:solidFill>
                <a:hlinkClick r:id="rId9"/>
              </a:rPr>
              <a:t>https://drive.google.com/file/d/1WQe_7ZoDY6hR1FJ4-CYVvKs9d2kD7WJA/view?usp=sharing</a:t>
            </a:r>
            <a:endParaRPr sz="1000"/>
          </a:p>
          <a:p>
            <a:pPr indent="0" lvl="0" marL="0" rtl="0" algn="l">
              <a:spcBef>
                <a:spcPts val="0"/>
              </a:spcBef>
              <a:spcAft>
                <a:spcPts val="0"/>
              </a:spcAft>
              <a:buNone/>
            </a:pPr>
            <a:r>
              <a:rPr lang="en" sz="1000" u="sng">
                <a:solidFill>
                  <a:schemeClr val="hlink"/>
                </a:solidFill>
                <a:hlinkClick r:id="rId10"/>
              </a:rPr>
              <a:t>https://drive.google.com/file/d/1-G3LZ-sWeuYwMuagby6a7pLIAfU-JV2y/view?usp=sharing</a:t>
            </a:r>
            <a:endParaRPr sz="1000"/>
          </a:p>
          <a:p>
            <a:pPr indent="0" lvl="0" marL="0" rtl="0" algn="l">
              <a:spcBef>
                <a:spcPts val="0"/>
              </a:spcBef>
              <a:spcAft>
                <a:spcPts val="0"/>
              </a:spcAft>
              <a:buNone/>
            </a:pPr>
            <a:r>
              <a:rPr lang="en" sz="1000" u="sng">
                <a:solidFill>
                  <a:schemeClr val="hlink"/>
                </a:solidFill>
                <a:hlinkClick r:id="rId11"/>
              </a:rPr>
              <a:t>https://drive.google.com/file/d/1rPLcd7wU7roMccZplGcuD-lWjUZK6WHW/view?usp=sharing</a:t>
            </a:r>
            <a:endParaRPr sz="1000"/>
          </a:p>
          <a:p>
            <a:pPr indent="0" lvl="0" marL="0" rtl="0" algn="l">
              <a:spcBef>
                <a:spcPts val="0"/>
              </a:spcBef>
              <a:spcAft>
                <a:spcPts val="0"/>
              </a:spcAft>
              <a:buNone/>
            </a:pPr>
            <a:r>
              <a:rPr lang="en" sz="1000" u="sng">
                <a:solidFill>
                  <a:schemeClr val="hlink"/>
                </a:solidFill>
                <a:hlinkClick r:id="rId12"/>
              </a:rPr>
              <a:t>https://drive.google.com/file/d/1HTtuGij2PlzTL0Ajhtm4EpzqL7GMZz6n/view?usp=sharing</a:t>
            </a:r>
            <a:endParaRPr sz="1000"/>
          </a:p>
          <a:p>
            <a:pPr indent="0" lvl="0" marL="0" rtl="0" algn="l">
              <a:spcBef>
                <a:spcPts val="0"/>
              </a:spcBef>
              <a:spcAft>
                <a:spcPts val="0"/>
              </a:spcAft>
              <a:buNone/>
            </a:pPr>
            <a:r>
              <a:rPr lang="en" sz="1000" u="sng">
                <a:solidFill>
                  <a:schemeClr val="hlink"/>
                </a:solidFill>
                <a:hlinkClick r:id="rId13"/>
              </a:rPr>
              <a:t>https://drive.google.com/file/d/1DopKIYGEVfZhfYQaw1RsBOE9Hi0LPVRa/view?usp=sharing</a:t>
            </a:r>
            <a:endParaRPr sz="1000"/>
          </a:p>
          <a:p>
            <a:pPr indent="0" lvl="0" marL="0" rtl="0" algn="l">
              <a:spcBef>
                <a:spcPts val="0"/>
              </a:spcBef>
              <a:spcAft>
                <a:spcPts val="0"/>
              </a:spcAft>
              <a:buNone/>
            </a:pPr>
            <a:r>
              <a:rPr lang="en" sz="1000" u="sng">
                <a:solidFill>
                  <a:schemeClr val="hlink"/>
                </a:solidFill>
                <a:hlinkClick r:id="rId14"/>
              </a:rPr>
              <a:t>https://drive.google.com/file/d/1JfO63rG4iISj_MiuIzfSHHeON5Elqz2E/view?usp=sharing</a:t>
            </a:r>
            <a:endParaRPr sz="1000"/>
          </a:p>
          <a:p>
            <a:pPr indent="0" lvl="0" marL="0" rtl="0" algn="l">
              <a:spcBef>
                <a:spcPts val="0"/>
              </a:spcBef>
              <a:spcAft>
                <a:spcPts val="0"/>
              </a:spcAft>
              <a:buNone/>
            </a:pPr>
            <a:r>
              <a:rPr lang="en" sz="1000" u="sng">
                <a:solidFill>
                  <a:schemeClr val="hlink"/>
                </a:solidFill>
                <a:hlinkClick r:id="rId15"/>
              </a:rPr>
              <a:t>https://drive.google.com/file/d/1o3XPdJDJPaFWgeKy9R5aYTGKlaWzrkOC/view?usp=sharing</a:t>
            </a:r>
            <a:endParaRPr sz="1000"/>
          </a:p>
          <a:p>
            <a:pPr indent="0" lvl="0" marL="0" rtl="0" algn="l">
              <a:spcBef>
                <a:spcPts val="0"/>
              </a:spcBef>
              <a:spcAft>
                <a:spcPts val="0"/>
              </a:spcAft>
              <a:buNone/>
            </a:pPr>
            <a:r>
              <a:rPr lang="en" sz="1000" u="sng">
                <a:solidFill>
                  <a:schemeClr val="hlink"/>
                </a:solidFill>
                <a:hlinkClick r:id="rId16"/>
              </a:rPr>
              <a:t>https://drive.google.com/file/d/1gYoXKA5CQOfNNH90X0lvoHXPhrDnLsB4/view?usp=sharing</a:t>
            </a:r>
            <a:endParaRPr sz="1000"/>
          </a:p>
          <a:p>
            <a:pPr indent="0" lvl="0" marL="0" rtl="0" algn="l">
              <a:spcBef>
                <a:spcPts val="0"/>
              </a:spcBef>
              <a:spcAft>
                <a:spcPts val="0"/>
              </a:spcAft>
              <a:buNone/>
            </a:pPr>
            <a:r>
              <a:rPr lang="en" sz="1000" u="sng">
                <a:solidFill>
                  <a:schemeClr val="hlink"/>
                </a:solidFill>
                <a:hlinkClick r:id="rId17"/>
              </a:rPr>
              <a:t>https://drive.google.com/file/d/1XXXbnv---pJFkAMViNdZ_05ktis_aUuG/view?usp=sharing</a:t>
            </a:r>
            <a:endParaRPr sz="1000"/>
          </a:p>
          <a:p>
            <a:pPr indent="0" lvl="0" marL="0" rtl="0" algn="l">
              <a:spcBef>
                <a:spcPts val="0"/>
              </a:spcBef>
              <a:spcAft>
                <a:spcPts val="0"/>
              </a:spcAft>
              <a:buNone/>
            </a:pPr>
            <a:r>
              <a:rPr lang="en" sz="1000" u="sng">
                <a:solidFill>
                  <a:schemeClr val="hlink"/>
                </a:solidFill>
                <a:hlinkClick r:id="rId18"/>
              </a:rPr>
              <a:t>https://drive.google.com/file/d/1kBVM8TtgJZxHzmz6QWlExjPTFPIdOegO/view?usp=sharing</a:t>
            </a:r>
            <a:endParaRPr sz="1000"/>
          </a:p>
          <a:p>
            <a:pPr indent="0" lvl="0" marL="0" rtl="0" algn="l">
              <a:spcBef>
                <a:spcPts val="0"/>
              </a:spcBef>
              <a:spcAft>
                <a:spcPts val="0"/>
              </a:spcAft>
              <a:buNone/>
            </a:pPr>
            <a:r>
              <a:rPr lang="en" sz="1000" u="sng">
                <a:solidFill>
                  <a:schemeClr val="hlink"/>
                </a:solidFill>
                <a:hlinkClick r:id="rId19"/>
              </a:rPr>
              <a:t>https://drive.google.com/file/d/1IC5WxCsnw3rzSUWlERN2Vlx1ZBuH30HK/view?usp=sharing</a:t>
            </a:r>
            <a:endParaRPr sz="1000"/>
          </a:p>
          <a:p>
            <a:pPr indent="0" lvl="0" marL="0" rtl="0" algn="l">
              <a:spcBef>
                <a:spcPts val="0"/>
              </a:spcBef>
              <a:spcAft>
                <a:spcPts val="0"/>
              </a:spcAft>
              <a:buNone/>
            </a:pPr>
            <a:r>
              <a:rPr lang="en" sz="1000" u="sng">
                <a:solidFill>
                  <a:schemeClr val="hlink"/>
                </a:solidFill>
                <a:hlinkClick r:id="rId20"/>
              </a:rPr>
              <a:t>https://drive.google.com/file/d/1-td1qog3IItzjXIJC1hgXXzmLbiXRnmo/view?usp=sharing</a:t>
            </a:r>
            <a:endParaRPr sz="1000"/>
          </a:p>
          <a:p>
            <a:pPr indent="0" lvl="0" marL="0" rtl="0" algn="l">
              <a:spcBef>
                <a:spcPts val="0"/>
              </a:spcBef>
              <a:spcAft>
                <a:spcPts val="0"/>
              </a:spcAft>
              <a:buNone/>
            </a:pPr>
            <a:r>
              <a:rPr lang="en" sz="1000" u="sng">
                <a:solidFill>
                  <a:schemeClr val="hlink"/>
                </a:solidFill>
                <a:hlinkClick r:id="rId21"/>
              </a:rPr>
              <a:t>https://youtu.be/hSQC0HOrpDc</a:t>
            </a:r>
            <a:endParaRPr sz="1000"/>
          </a:p>
          <a:p>
            <a:pPr indent="0" lvl="0" marL="0" rtl="0" algn="l">
              <a:spcBef>
                <a:spcPts val="0"/>
              </a:spcBef>
              <a:spcAft>
                <a:spcPts val="0"/>
              </a:spcAft>
              <a:buNone/>
            </a:pPr>
            <a:r>
              <a:rPr lang="en" sz="1000" u="sng">
                <a:solidFill>
                  <a:schemeClr val="hlink"/>
                </a:solidFill>
                <a:hlinkClick r:id="rId22"/>
              </a:rPr>
              <a:t>https://youtu.be/UDNM4YoII1U</a:t>
            </a:r>
            <a:endParaRPr sz="1000"/>
          </a:p>
          <a:p>
            <a:pPr indent="0" lvl="0" marL="0" rtl="0" algn="l">
              <a:spcBef>
                <a:spcPts val="0"/>
              </a:spcBef>
              <a:spcAft>
                <a:spcPts val="0"/>
              </a:spcAft>
              <a:buNone/>
            </a:pPr>
            <a:r>
              <a:rPr lang="en" sz="1000" u="sng">
                <a:solidFill>
                  <a:schemeClr val="hlink"/>
                </a:solidFill>
                <a:hlinkClick r:id="rId23"/>
              </a:rPr>
              <a:t>https://youtu.be/LsmbFgc9-7s</a:t>
            </a:r>
            <a:endParaRPr sz="1000"/>
          </a:p>
          <a:p>
            <a:pPr indent="0" lvl="0" marL="0" rtl="0" algn="l">
              <a:spcBef>
                <a:spcPts val="0"/>
              </a:spcBef>
              <a:spcAft>
                <a:spcPts val="0"/>
              </a:spcAft>
              <a:buNone/>
            </a:pPr>
            <a:r>
              <a:rPr lang="en" sz="1000" u="sng">
                <a:solidFill>
                  <a:schemeClr val="hlink"/>
                </a:solidFill>
                <a:hlinkClick r:id="rId24"/>
              </a:rPr>
              <a:t>https://youtu.be/6mAItb4WJCo</a:t>
            </a:r>
            <a:endParaRPr sz="1000"/>
          </a:p>
          <a:p>
            <a:pPr indent="0" lvl="0" marL="0" rtl="0" algn="l">
              <a:spcBef>
                <a:spcPts val="0"/>
              </a:spcBef>
              <a:spcAft>
                <a:spcPts val="0"/>
              </a:spcAft>
              <a:buNone/>
            </a:pPr>
            <a:r>
              <a:rPr lang="en" sz="1000" u="sng">
                <a:solidFill>
                  <a:schemeClr val="hlink"/>
                </a:solidFill>
                <a:hlinkClick r:id="rId25"/>
              </a:rPr>
              <a:t>https://youtu.be/GaGjOwIUtvg</a:t>
            </a:r>
            <a:endParaRPr sz="1000"/>
          </a:p>
          <a:p>
            <a:pPr indent="0" lvl="0" marL="0" rtl="0" algn="l">
              <a:spcBef>
                <a:spcPts val="0"/>
              </a:spcBef>
              <a:spcAft>
                <a:spcPts val="0"/>
              </a:spcAft>
              <a:buNone/>
            </a:pPr>
            <a:r>
              <a:rPr lang="en" sz="1000" u="sng">
                <a:solidFill>
                  <a:schemeClr val="hlink"/>
                </a:solidFill>
                <a:hlinkClick r:id="rId26"/>
              </a:rPr>
              <a:t>https://youtu.be/6ssGdv8Vptk</a:t>
            </a:r>
            <a:endParaRPr sz="1000"/>
          </a:p>
          <a:p>
            <a:pPr indent="0" lvl="0" marL="0" rtl="0" algn="l">
              <a:spcBef>
                <a:spcPts val="0"/>
              </a:spcBef>
              <a:spcAft>
                <a:spcPts val="0"/>
              </a:spcAft>
              <a:buNone/>
            </a:pPr>
            <a:r>
              <a:rPr lang="en" sz="1000" u="sng">
                <a:solidFill>
                  <a:schemeClr val="hlink"/>
                </a:solidFill>
                <a:hlinkClick r:id="rId27"/>
              </a:rPr>
              <a:t>https://youtu.be/XzhkN0fTMa8</a:t>
            </a:r>
            <a:endParaRPr sz="1000"/>
          </a:p>
          <a:p>
            <a:pPr indent="0" lvl="0" marL="0" rtl="0" algn="l">
              <a:spcBef>
                <a:spcPts val="0"/>
              </a:spcBef>
              <a:spcAft>
                <a:spcPts val="0"/>
              </a:spcAft>
              <a:buNone/>
            </a:pPr>
            <a:r>
              <a:rPr lang="en" sz="1000" u="sng">
                <a:solidFill>
                  <a:schemeClr val="hlink"/>
                </a:solidFill>
                <a:hlinkClick r:id="rId28"/>
              </a:rPr>
              <a:t>https://youtu.be/3gilK6ejmz0</a:t>
            </a:r>
            <a:endParaRPr sz="1000"/>
          </a:p>
          <a:p>
            <a:pPr indent="0" lvl="0" marL="0" rtl="0" algn="l">
              <a:spcBef>
                <a:spcPts val="0"/>
              </a:spcBef>
              <a:spcAft>
                <a:spcPts val="0"/>
              </a:spcAft>
              <a:buNone/>
            </a:pPr>
            <a:r>
              <a:rPr lang="en" sz="1000" u="sng">
                <a:solidFill>
                  <a:schemeClr val="hlink"/>
                </a:solidFill>
                <a:hlinkClick r:id="rId29"/>
              </a:rPr>
              <a:t>https://youtu.be/89tLGgSxuZw</a:t>
            </a:r>
            <a:endParaRPr sz="1000"/>
          </a:p>
          <a:p>
            <a:pPr indent="0" lvl="0" marL="0" rtl="0" algn="l">
              <a:spcBef>
                <a:spcPts val="0"/>
              </a:spcBef>
              <a:spcAft>
                <a:spcPts val="0"/>
              </a:spcAft>
              <a:buNone/>
            </a:pPr>
            <a:r>
              <a:rPr lang="en" sz="1000" u="sng">
                <a:solidFill>
                  <a:schemeClr val="hlink"/>
                </a:solidFill>
                <a:hlinkClick r:id="rId30"/>
              </a:rPr>
              <a:t>https://docs.google.com/document/d/1H8uIK8OtAkzZk6UIALLZVajd67y7x2AQ3-2UHZkE9sQ/edit?usp=sharing</a:t>
            </a:r>
            <a:endParaRPr sz="1000"/>
          </a:p>
          <a:p>
            <a:pPr indent="0" lvl="0" marL="0" rtl="0" algn="l">
              <a:spcBef>
                <a:spcPts val="0"/>
              </a:spcBef>
              <a:spcAft>
                <a:spcPts val="0"/>
              </a:spcAft>
              <a:buNone/>
            </a:pPr>
            <a:r>
              <a:rPr lang="en" sz="1000" u="sng">
                <a:solidFill>
                  <a:schemeClr val="hlink"/>
                </a:solidFill>
                <a:hlinkClick r:id="rId31"/>
              </a:rPr>
              <a:t>https://docs.google.com/document/d/1H8uIK8OtAkzZk6UIALLZVajd67y7x2AQ3-2UHZkE9sQ/pub</a:t>
            </a:r>
            <a:endParaRPr sz="1000"/>
          </a:p>
          <a:p>
            <a:pPr indent="0" lvl="0" marL="0" rtl="0" algn="l">
              <a:spcBef>
                <a:spcPts val="0"/>
              </a:spcBef>
              <a:spcAft>
                <a:spcPts val="0"/>
              </a:spcAft>
              <a:buNone/>
            </a:pPr>
            <a:r>
              <a:rPr lang="en" sz="1000" u="sng">
                <a:solidFill>
                  <a:schemeClr val="hlink"/>
                </a:solidFill>
                <a:hlinkClick r:id="rId32"/>
              </a:rPr>
              <a:t>https://docs.google.com/document/d/1H8uIK8OtAkzZk6UIALLZVajd67y7x2AQ3-2UHZkE9sQ/view</a:t>
            </a:r>
            <a:endParaRPr sz="1000"/>
          </a:p>
          <a:p>
            <a:pPr indent="0" lvl="0" marL="0" rtl="0" algn="l">
              <a:spcBef>
                <a:spcPts val="0"/>
              </a:spcBef>
              <a:spcAft>
                <a:spcPts val="0"/>
              </a:spcAft>
              <a:buNone/>
            </a:pPr>
            <a:r>
              <a:rPr lang="en" sz="1000" u="sng">
                <a:solidFill>
                  <a:schemeClr val="hlink"/>
                </a:solidFill>
                <a:hlinkClick r:id="rId33"/>
              </a:rPr>
              <a:t>https://docs.google.com/presentation/d/1t_TFiIxx_xgoJil7T_5g8RO40ciD2xHzyfXEn4idGug/edit?usp=sharing</a:t>
            </a:r>
            <a:endParaRPr sz="1000"/>
          </a:p>
          <a:p>
            <a:pPr indent="0" lvl="0" marL="0" rtl="0" algn="l">
              <a:spcBef>
                <a:spcPts val="0"/>
              </a:spcBef>
              <a:spcAft>
                <a:spcPts val="0"/>
              </a:spcAft>
              <a:buNone/>
            </a:pPr>
            <a:r>
              <a:rPr lang="en" sz="1000" u="sng">
                <a:solidFill>
                  <a:schemeClr val="hlink"/>
                </a:solidFill>
                <a:hlinkClick r:id="rId34"/>
              </a:rPr>
              <a:t>https://docs.google.com/presentation/d/1t_TFiIxx_xgoJil7T_5g8RO40ciD2xHzyfXEn4idGug/pub?start=true&amp;loop=true&amp;delayms=3000</a:t>
            </a:r>
            <a:endParaRPr sz="1000"/>
          </a:p>
          <a:p>
            <a:pPr indent="0" lvl="0" marL="0" rtl="0" algn="l">
              <a:spcBef>
                <a:spcPts val="0"/>
              </a:spcBef>
              <a:spcAft>
                <a:spcPts val="0"/>
              </a:spcAft>
              <a:buNone/>
            </a:pPr>
            <a:r>
              <a:rPr lang="en" sz="1000" u="sng">
                <a:solidFill>
                  <a:schemeClr val="hlink"/>
                </a:solidFill>
                <a:hlinkClick r:id="rId35"/>
              </a:rPr>
              <a:t>https://docs.google.com/presentation/d/1t_TFiIxx_xgoJil7T_5g8RO40ciD2xHzyfXEn4idGug/view</a:t>
            </a:r>
            <a:endParaRPr sz="1000"/>
          </a:p>
          <a:p>
            <a:pPr indent="0" lvl="0" marL="0" rtl="0" algn="l">
              <a:spcBef>
                <a:spcPts val="0"/>
              </a:spcBef>
              <a:spcAft>
                <a:spcPts val="0"/>
              </a:spcAft>
              <a:buNone/>
            </a:pPr>
            <a:r>
              <a:rPr lang="en" sz="1000" u="sng">
                <a:solidFill>
                  <a:schemeClr val="hlink"/>
                </a:solidFill>
                <a:hlinkClick r:id="rId36"/>
              </a:rPr>
              <a:t>https://docs.google.com/document/d/1QZJyITrHOWfo7e86uhxqUEt81Gu7zgXDcHJGFZFzk3E/edit?usp=sharing</a:t>
            </a:r>
            <a:endParaRPr sz="1000"/>
          </a:p>
          <a:p>
            <a:pPr indent="0" lvl="0" marL="0" rtl="0" algn="l">
              <a:spcBef>
                <a:spcPts val="0"/>
              </a:spcBef>
              <a:spcAft>
                <a:spcPts val="0"/>
              </a:spcAft>
              <a:buNone/>
            </a:pPr>
            <a:r>
              <a:rPr lang="en" sz="1000" u="sng">
                <a:solidFill>
                  <a:schemeClr val="hlink"/>
                </a:solidFill>
                <a:hlinkClick r:id="rId37"/>
              </a:rPr>
              <a:t>https://docs.google.com/document/d/1QZJyITrHOWfo7e86uhxqUEt81Gu7zgXDcHJGFZFzk3E/pub</a:t>
            </a:r>
            <a:endParaRPr sz="1000"/>
          </a:p>
          <a:p>
            <a:pPr indent="0" lvl="0" marL="0" rtl="0" algn="l">
              <a:spcBef>
                <a:spcPts val="0"/>
              </a:spcBef>
              <a:spcAft>
                <a:spcPts val="0"/>
              </a:spcAft>
              <a:buNone/>
            </a:pPr>
            <a:r>
              <a:rPr lang="en" sz="1000" u="sng">
                <a:solidFill>
                  <a:schemeClr val="hlink"/>
                </a:solidFill>
                <a:hlinkClick r:id="rId38"/>
              </a:rPr>
              <a:t>https://docs.google.com/document/d/1QZJyITrHOWfo7e86uhxqUEt81Gu7zgXDcHJGFZFzk3E/view</a:t>
            </a:r>
            <a:endParaRPr sz="1000"/>
          </a:p>
          <a:p>
            <a:pPr indent="0" lvl="0" marL="0" rtl="0" algn="l">
              <a:spcBef>
                <a:spcPts val="0"/>
              </a:spcBef>
              <a:spcAft>
                <a:spcPts val="0"/>
              </a:spcAft>
              <a:buNone/>
            </a:pPr>
            <a:r>
              <a:rPr lang="en" sz="1000" u="sng">
                <a:solidFill>
                  <a:schemeClr val="hlink"/>
                </a:solidFill>
                <a:hlinkClick r:id="rId39"/>
              </a:rPr>
              <a:t>https://docs.google.com/presentation/d/1SizbGtF9nyYHG77H-LjeNlOy9AxQgc4YYMH1P2nfuyA/edit?usp=sharing</a:t>
            </a:r>
            <a:endParaRPr sz="1000"/>
          </a:p>
          <a:p>
            <a:pPr indent="0" lvl="0" marL="0" rtl="0" algn="l">
              <a:spcBef>
                <a:spcPts val="0"/>
              </a:spcBef>
              <a:spcAft>
                <a:spcPts val="0"/>
              </a:spcAft>
              <a:buNone/>
            </a:pPr>
            <a:r>
              <a:rPr lang="en" sz="1000" u="sng">
                <a:solidFill>
                  <a:schemeClr val="hlink"/>
                </a:solidFill>
                <a:hlinkClick r:id="rId40"/>
              </a:rPr>
              <a:t>https://docs.google.com/presentation/d/1SizbGtF9nyYHG77H-LjeNlOy9AxQgc4YYMH1P2nfuyA/pub?start=true&amp;loop=true&amp;delayms=3000</a:t>
            </a:r>
            <a:endParaRPr sz="1000"/>
          </a:p>
          <a:p>
            <a:pPr indent="0" lvl="0" marL="0" rtl="0" algn="l">
              <a:spcBef>
                <a:spcPts val="0"/>
              </a:spcBef>
              <a:spcAft>
                <a:spcPts val="0"/>
              </a:spcAft>
              <a:buNone/>
            </a:pPr>
            <a:r>
              <a:rPr lang="en" sz="1000" u="sng">
                <a:solidFill>
                  <a:schemeClr val="hlink"/>
                </a:solidFill>
                <a:hlinkClick r:id="rId41"/>
              </a:rPr>
              <a:t>https://docs.google.com/presentation/d/1SizbGtF9nyYHG77H-LjeNlOy9AxQgc4YYMH1P2nfuyA/view</a:t>
            </a:r>
            <a:endParaRPr sz="1000"/>
          </a:p>
          <a:p>
            <a:pPr indent="0" lvl="0" marL="0" rtl="0" algn="l">
              <a:spcBef>
                <a:spcPts val="0"/>
              </a:spcBef>
              <a:spcAft>
                <a:spcPts val="0"/>
              </a:spcAft>
              <a:buNone/>
            </a:pPr>
            <a:r>
              <a:rPr lang="en" sz="1000" u="sng">
                <a:solidFill>
                  <a:schemeClr val="hlink"/>
                </a:solidFill>
                <a:hlinkClick r:id="rId42"/>
              </a:rPr>
              <a:t>https://docs.google.com/document/d/10ts8mjv-hJFUqJ5fV4MaQj__3wku-06FPihyuhYpvLE/edit?usp=sharing</a:t>
            </a:r>
            <a:endParaRPr sz="1000"/>
          </a:p>
          <a:p>
            <a:pPr indent="0" lvl="0" marL="0" rtl="0" algn="l">
              <a:spcBef>
                <a:spcPts val="0"/>
              </a:spcBef>
              <a:spcAft>
                <a:spcPts val="0"/>
              </a:spcAft>
              <a:buNone/>
            </a:pPr>
            <a:r>
              <a:rPr lang="en" sz="1000" u="sng">
                <a:solidFill>
                  <a:schemeClr val="hlink"/>
                </a:solidFill>
                <a:hlinkClick r:id="rId43"/>
              </a:rPr>
              <a:t>https://docs.google.com/document/d/10ts8mjv-hJFUqJ5fV4MaQj__3wku-06FPihyuhYpvLE/pub</a:t>
            </a:r>
            <a:endParaRPr sz="1000"/>
          </a:p>
          <a:p>
            <a:pPr indent="0" lvl="0" marL="0" rtl="0" algn="l">
              <a:spcBef>
                <a:spcPts val="0"/>
              </a:spcBef>
              <a:spcAft>
                <a:spcPts val="0"/>
              </a:spcAft>
              <a:buNone/>
            </a:pPr>
            <a:r>
              <a:rPr lang="en" sz="1000" u="sng">
                <a:solidFill>
                  <a:schemeClr val="hlink"/>
                </a:solidFill>
                <a:hlinkClick r:id="rId44"/>
              </a:rPr>
              <a:t>https://docs.google.com/document/d/10ts8mjv-hJFUqJ5fV4MaQj__3wku-06FPihyuhYpvLE/view</a:t>
            </a:r>
            <a:endParaRPr sz="1000"/>
          </a:p>
          <a:p>
            <a:pPr indent="0" lvl="0" marL="0" rtl="0" algn="l">
              <a:spcBef>
                <a:spcPts val="0"/>
              </a:spcBef>
              <a:spcAft>
                <a:spcPts val="0"/>
              </a:spcAft>
              <a:buNone/>
            </a:pPr>
            <a:r>
              <a:rPr lang="en" sz="1000" u="sng">
                <a:solidFill>
                  <a:schemeClr val="hlink"/>
                </a:solidFill>
                <a:hlinkClick r:id="rId45"/>
              </a:rPr>
              <a:t>https://docs.google.com/presentation/d/1mDqymGcbCGfUP3lockq9ov-OrqJ10wox3WqnNhi2b-E/edit?usp=sharing</a:t>
            </a:r>
            <a:endParaRPr sz="1000"/>
          </a:p>
          <a:p>
            <a:pPr indent="0" lvl="0" marL="0" rtl="0" algn="l">
              <a:spcBef>
                <a:spcPts val="0"/>
              </a:spcBef>
              <a:spcAft>
                <a:spcPts val="0"/>
              </a:spcAft>
              <a:buNone/>
            </a:pPr>
            <a:r>
              <a:rPr lang="en" sz="1000" u="sng">
                <a:solidFill>
                  <a:schemeClr val="hlink"/>
                </a:solidFill>
                <a:hlinkClick r:id="rId46"/>
              </a:rPr>
              <a:t>https://docs.google.com/presentation/d/1mDqymGcbCGfUP3lockq9ov-OrqJ10wox3WqnNhi2b-E/pub?start=true&amp;loop=true&amp;delayms=3000</a:t>
            </a:r>
            <a:endParaRPr sz="1000"/>
          </a:p>
          <a:p>
            <a:pPr indent="0" lvl="0" marL="0" rtl="0" algn="l">
              <a:spcBef>
                <a:spcPts val="0"/>
              </a:spcBef>
              <a:spcAft>
                <a:spcPts val="0"/>
              </a:spcAft>
              <a:buNone/>
            </a:pPr>
            <a:r>
              <a:rPr lang="en" sz="1000" u="sng">
                <a:solidFill>
                  <a:schemeClr val="hlink"/>
                </a:solidFill>
                <a:hlinkClick r:id="rId47"/>
              </a:rPr>
              <a:t>https://docs.google.com/presentation/d/1mDqymGcbCGfUP3lockq9ov-OrqJ10wox3WqnNhi2b-E/view</a:t>
            </a:r>
            <a:endParaRPr sz="1000"/>
          </a:p>
          <a:p>
            <a:pPr indent="0" lvl="0" marL="0" rtl="0" algn="l">
              <a:spcBef>
                <a:spcPts val="0"/>
              </a:spcBef>
              <a:spcAft>
                <a:spcPts val="0"/>
              </a:spcAft>
              <a:buNone/>
            </a:pPr>
            <a:r>
              <a:rPr lang="en" sz="1000" u="sng">
                <a:solidFill>
                  <a:schemeClr val="hlink"/>
                </a:solidFill>
                <a:hlinkClick r:id="rId48"/>
              </a:rPr>
              <a:t>https://docs.google.com/document/d/1_j4A60Veo_6Ej-pRKQcbJrYU_TIKAV3hOr2oYAIEzik/edit?usp=sharing</a:t>
            </a:r>
            <a:endParaRPr sz="1000"/>
          </a:p>
          <a:p>
            <a:pPr indent="0" lvl="0" marL="0" rtl="0" algn="l">
              <a:spcBef>
                <a:spcPts val="0"/>
              </a:spcBef>
              <a:spcAft>
                <a:spcPts val="0"/>
              </a:spcAft>
              <a:buNone/>
            </a:pPr>
            <a:r>
              <a:rPr lang="en" sz="1000" u="sng">
                <a:solidFill>
                  <a:schemeClr val="hlink"/>
                </a:solidFill>
                <a:hlinkClick r:id="rId49"/>
              </a:rPr>
              <a:t>https://docs.google.com/document/d/1_j4A60Veo_6Ej-pRKQcbJrYU_TIKAV3hOr2oYAIEzik/pub</a:t>
            </a:r>
            <a:endParaRPr sz="1000"/>
          </a:p>
          <a:p>
            <a:pPr indent="0" lvl="0" marL="0" rtl="0" algn="l">
              <a:spcBef>
                <a:spcPts val="0"/>
              </a:spcBef>
              <a:spcAft>
                <a:spcPts val="0"/>
              </a:spcAft>
              <a:buNone/>
            </a:pPr>
            <a:r>
              <a:rPr lang="en" sz="1000" u="sng">
                <a:solidFill>
                  <a:schemeClr val="hlink"/>
                </a:solidFill>
                <a:hlinkClick r:id="rId50"/>
              </a:rPr>
              <a:t>https://docs.google.com/document/d/1_j4A60Veo_6Ej-pRKQcbJrYU_TIKAV3hOr2oYAIEzik/view</a:t>
            </a:r>
            <a:endParaRPr sz="1000"/>
          </a:p>
          <a:p>
            <a:pPr indent="0" lvl="0" marL="0" rtl="0" algn="l">
              <a:spcBef>
                <a:spcPts val="0"/>
              </a:spcBef>
              <a:spcAft>
                <a:spcPts val="0"/>
              </a:spcAft>
              <a:buNone/>
            </a:pPr>
            <a:r>
              <a:rPr lang="en" sz="1000" u="sng">
                <a:solidFill>
                  <a:schemeClr val="hlink"/>
                </a:solidFill>
                <a:hlinkClick r:id="rId51"/>
              </a:rPr>
              <a:t>https://docs.google.com/presentation/d/13zMNKzdIK8vqwYouEwtm6bbi_d6GVlsheOi0_mY71a0/edit?usp=sharing</a:t>
            </a:r>
            <a:endParaRPr sz="1000"/>
          </a:p>
          <a:p>
            <a:pPr indent="0" lvl="0" marL="0" rtl="0" algn="l">
              <a:spcBef>
                <a:spcPts val="0"/>
              </a:spcBef>
              <a:spcAft>
                <a:spcPts val="0"/>
              </a:spcAft>
              <a:buNone/>
            </a:pPr>
            <a:r>
              <a:rPr lang="en" sz="1000" u="sng">
                <a:solidFill>
                  <a:schemeClr val="hlink"/>
                </a:solidFill>
                <a:hlinkClick r:id="rId52"/>
              </a:rPr>
              <a:t>https://docs.google.com/presentation/d/13zMNKzdIK8vqwYouEwtm6bbi_d6GVlsheOi0_mY71a0/pub?start=true&amp;loop=true&amp;delayms=3000</a:t>
            </a:r>
            <a:endParaRPr sz="1000"/>
          </a:p>
          <a:p>
            <a:pPr indent="0" lvl="0" marL="0" rtl="0" algn="l">
              <a:spcBef>
                <a:spcPts val="0"/>
              </a:spcBef>
              <a:spcAft>
                <a:spcPts val="0"/>
              </a:spcAft>
              <a:buNone/>
            </a:pPr>
            <a:r>
              <a:rPr lang="en" sz="1000" u="sng">
                <a:solidFill>
                  <a:schemeClr val="hlink"/>
                </a:solidFill>
                <a:hlinkClick r:id="rId53"/>
              </a:rPr>
              <a:t>https://docs.google.com/presentation/d/13zMNKzdIK8vqwYouEwtm6bbi_d6GVlsheOi0_mY71a0/view</a:t>
            </a:r>
            <a:endParaRPr sz="1000"/>
          </a:p>
          <a:p>
            <a:pPr indent="0" lvl="0" marL="0" rtl="0" algn="l">
              <a:spcBef>
                <a:spcPts val="0"/>
              </a:spcBef>
              <a:spcAft>
                <a:spcPts val="0"/>
              </a:spcAft>
              <a:buNone/>
            </a:pPr>
            <a:r>
              <a:rPr lang="en" sz="1000" u="sng">
                <a:solidFill>
                  <a:schemeClr val="hlink"/>
                </a:solidFill>
                <a:hlinkClick r:id="rId54"/>
              </a:rPr>
              <a:t>https://docs.google.com/document/d/1fCF0TqVWR0mYfX8g0XU27SEDzFpGMlpDEho0V26O7t0/edit?usp=sharing</a:t>
            </a:r>
            <a:endParaRPr sz="1000"/>
          </a:p>
          <a:p>
            <a:pPr indent="0" lvl="0" marL="0" rtl="0" algn="l">
              <a:spcBef>
                <a:spcPts val="0"/>
              </a:spcBef>
              <a:spcAft>
                <a:spcPts val="0"/>
              </a:spcAft>
              <a:buNone/>
            </a:pPr>
            <a:r>
              <a:rPr lang="en" sz="1000" u="sng">
                <a:solidFill>
                  <a:schemeClr val="hlink"/>
                </a:solidFill>
                <a:hlinkClick r:id="rId55"/>
              </a:rPr>
              <a:t>https://docs.google.com/document/d/1fCF0TqVWR0mYfX8g0XU27SEDzFpGMlpDEho0V26O7t0/pub</a:t>
            </a:r>
            <a:endParaRPr sz="1000"/>
          </a:p>
          <a:p>
            <a:pPr indent="0" lvl="0" marL="0" rtl="0" algn="l">
              <a:spcBef>
                <a:spcPts val="0"/>
              </a:spcBef>
              <a:spcAft>
                <a:spcPts val="0"/>
              </a:spcAft>
              <a:buNone/>
            </a:pPr>
            <a:r>
              <a:rPr lang="en" sz="1000" u="sng">
                <a:solidFill>
                  <a:schemeClr val="hlink"/>
                </a:solidFill>
                <a:hlinkClick r:id="rId56"/>
              </a:rPr>
              <a:t>https://docs.google.com/document/d/1fCF0TqVWR0mYfX8g0XU27SEDzFpGMlpDEho0V26O7t0/view</a:t>
            </a:r>
            <a:endParaRPr sz="1000"/>
          </a:p>
          <a:p>
            <a:pPr indent="0" lvl="0" marL="0" rtl="0" algn="l">
              <a:spcBef>
                <a:spcPts val="0"/>
              </a:spcBef>
              <a:spcAft>
                <a:spcPts val="0"/>
              </a:spcAft>
              <a:buNone/>
            </a:pPr>
            <a:r>
              <a:rPr lang="en" sz="1000" u="sng">
                <a:solidFill>
                  <a:schemeClr val="hlink"/>
                </a:solidFill>
                <a:hlinkClick r:id="rId57"/>
              </a:rPr>
              <a:t>https://docs.google.com/presentation/d/1kalnZFhz6a2NcpvHkCJUh_LCqtxkyCzXC8yOD1BmR4Y/edit?usp=sharing</a:t>
            </a:r>
            <a:endParaRPr sz="1000"/>
          </a:p>
          <a:p>
            <a:pPr indent="0" lvl="0" marL="0" rtl="0" algn="l">
              <a:spcBef>
                <a:spcPts val="0"/>
              </a:spcBef>
              <a:spcAft>
                <a:spcPts val="0"/>
              </a:spcAft>
              <a:buNone/>
            </a:pPr>
            <a:r>
              <a:rPr lang="en" sz="1000" u="sng">
                <a:solidFill>
                  <a:schemeClr val="hlink"/>
                </a:solidFill>
                <a:hlinkClick r:id="rId58"/>
              </a:rPr>
              <a:t>https://docs.google.com/presentation/d/1kalnZFhz6a2NcpvHkCJUh_LCqtxkyCzXC8yOD1BmR4Y/pub?start=true&amp;loop=true&amp;delayms=3000</a:t>
            </a:r>
            <a:endParaRPr sz="1000"/>
          </a:p>
          <a:p>
            <a:pPr indent="0" lvl="0" marL="0" rtl="0" algn="l">
              <a:spcBef>
                <a:spcPts val="0"/>
              </a:spcBef>
              <a:spcAft>
                <a:spcPts val="0"/>
              </a:spcAft>
              <a:buNone/>
            </a:pPr>
            <a:r>
              <a:rPr lang="en" sz="1000" u="sng">
                <a:solidFill>
                  <a:schemeClr val="hlink"/>
                </a:solidFill>
                <a:hlinkClick r:id="rId59"/>
              </a:rPr>
              <a:t>https://docs.google.com/presentation/d/1kalnZFhz6a2NcpvHkCJUh_LCqtxkyCzXC8yOD1BmR4Y/view</a:t>
            </a:r>
            <a:endParaRPr sz="1000"/>
          </a:p>
          <a:p>
            <a:pPr indent="0" lvl="0" marL="0" rtl="0" algn="l">
              <a:spcBef>
                <a:spcPts val="0"/>
              </a:spcBef>
              <a:spcAft>
                <a:spcPts val="0"/>
              </a:spcAft>
              <a:buNone/>
            </a:pPr>
            <a:r>
              <a:rPr lang="en" sz="1000" u="sng">
                <a:solidFill>
                  <a:schemeClr val="hlink"/>
                </a:solidFill>
                <a:hlinkClick r:id="rId60"/>
              </a:rPr>
              <a:t>https://docs.google.com/document/d/1N9yVte6hT2A4vZKDL7_yYWUAxg5RL7yNEi3VHJu9s_o/edit?usp=sharing</a:t>
            </a:r>
            <a:endParaRPr sz="1000"/>
          </a:p>
          <a:p>
            <a:pPr indent="0" lvl="0" marL="0" rtl="0" algn="l">
              <a:spcBef>
                <a:spcPts val="0"/>
              </a:spcBef>
              <a:spcAft>
                <a:spcPts val="0"/>
              </a:spcAft>
              <a:buNone/>
            </a:pPr>
            <a:r>
              <a:rPr lang="en" sz="1000" u="sng">
                <a:solidFill>
                  <a:schemeClr val="hlink"/>
                </a:solidFill>
                <a:hlinkClick r:id="rId61"/>
              </a:rPr>
              <a:t>https://docs.google.com/document/d/1N9yVte6hT2A4vZKDL7_yYWUAxg5RL7yNEi3VHJu9s_o/pub</a:t>
            </a:r>
            <a:endParaRPr sz="1000"/>
          </a:p>
          <a:p>
            <a:pPr indent="0" lvl="0" marL="0" rtl="0" algn="l">
              <a:spcBef>
                <a:spcPts val="0"/>
              </a:spcBef>
              <a:spcAft>
                <a:spcPts val="0"/>
              </a:spcAft>
              <a:buNone/>
            </a:pPr>
            <a:r>
              <a:rPr lang="en" sz="1000" u="sng">
                <a:solidFill>
                  <a:schemeClr val="hlink"/>
                </a:solidFill>
                <a:hlinkClick r:id="rId62"/>
              </a:rPr>
              <a:t>https://docs.google.com/document/d/1N9yVte6hT2A4vZKDL7_yYWUAxg5RL7yNEi3VHJu9s_o/view</a:t>
            </a:r>
            <a:endParaRPr sz="1000"/>
          </a:p>
          <a:p>
            <a:pPr indent="0" lvl="0" marL="0" rtl="0" algn="l">
              <a:spcBef>
                <a:spcPts val="0"/>
              </a:spcBef>
              <a:spcAft>
                <a:spcPts val="0"/>
              </a:spcAft>
              <a:buNone/>
            </a:pPr>
            <a:r>
              <a:rPr lang="en" sz="1000" u="sng">
                <a:solidFill>
                  <a:schemeClr val="hlink"/>
                </a:solidFill>
                <a:hlinkClick r:id="rId63"/>
              </a:rPr>
              <a:t>https://docs.google.com/presentation/d/1j1bEmg7W7IbroIzxrohBJKqUhFppH2Adx_-1gu8AIKc/edit?usp=sharing</a:t>
            </a:r>
            <a:endParaRPr sz="1000"/>
          </a:p>
          <a:p>
            <a:pPr indent="0" lvl="0" marL="0" rtl="0" algn="l">
              <a:spcBef>
                <a:spcPts val="0"/>
              </a:spcBef>
              <a:spcAft>
                <a:spcPts val="0"/>
              </a:spcAft>
              <a:buNone/>
            </a:pPr>
            <a:r>
              <a:rPr lang="en" sz="1000" u="sng">
                <a:solidFill>
                  <a:schemeClr val="hlink"/>
                </a:solidFill>
                <a:hlinkClick r:id="rId64"/>
              </a:rPr>
              <a:t>https://docs.google.com/presentation/d/1j1bEmg7W7IbroIzxrohBJKqUhFppH2Adx_-1gu8AIKc/pub?start=true&amp;loop=true&amp;delayms=3000</a:t>
            </a:r>
            <a:endParaRPr sz="1000"/>
          </a:p>
          <a:p>
            <a:pPr indent="0" lvl="0" marL="0" rtl="0" algn="l">
              <a:spcBef>
                <a:spcPts val="0"/>
              </a:spcBef>
              <a:spcAft>
                <a:spcPts val="0"/>
              </a:spcAft>
              <a:buNone/>
            </a:pPr>
            <a:r>
              <a:rPr lang="en" sz="1000" u="sng">
                <a:solidFill>
                  <a:schemeClr val="hlink"/>
                </a:solidFill>
                <a:hlinkClick r:id="rId65"/>
              </a:rPr>
              <a:t>https://docs.google.com/presentation/d/1j1bEmg7W7IbroIzxrohBJKqUhFppH2Adx_-1gu8AIKc/view</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162352795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162352795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SLIDES_API162352795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SLIDES_API162352795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SLIDES_API1623527957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SLIDES_API1623527957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rustic photo booth,prom photo booth,professional photo booth,touch screen photo booth,vogue booth,wedding photo booth cost,local photo booth rental,aura photo booth,wedding photo booth hire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SLIDES_API1623527957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SLIDES_API162352795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SLIDES_API1623527957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SLIDES_API1623527957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SLIDES_API1623527957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SLIDES_API1623527957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SLIDES_API1623527957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SLIDES_API1623527957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SLIDES_API1623527957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SLIDES_API1623527957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SLIDES_API1623527957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SLIDES_API1623527957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SLIDES_API1623527957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SLIDES_API1623527957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62352795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62352795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SLIDES_API1623527957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SLIDES_API1623527957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SLIDES_API1623527957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SLIDES_API1623527957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https://drive.google.com/drive/folders/1amMSryS5zY0CfIHAJYqOus8IOoGsJTkf?usp=sharing</a:t>
            </a:r>
            <a:endParaRPr sz="1000"/>
          </a:p>
          <a:p>
            <a:pPr indent="0" lvl="0" marL="0" rtl="0" algn="l">
              <a:spcBef>
                <a:spcPts val="0"/>
              </a:spcBef>
              <a:spcAft>
                <a:spcPts val="0"/>
              </a:spcAft>
              <a:buNone/>
            </a:pPr>
            <a:r>
              <a:rPr lang="en" sz="1000" u="sng">
                <a:solidFill>
                  <a:schemeClr val="hlink"/>
                </a:solidFill>
                <a:hlinkClick r:id="rId3"/>
              </a:rPr>
              <a:t>https://drive.google.com/file/d/1uUIGhdiEdWVZFg91cMGTa4xKlHyW-Cya/view?usp=sharing</a:t>
            </a:r>
            <a:endParaRPr sz="1000"/>
          </a:p>
          <a:p>
            <a:pPr indent="0" lvl="0" marL="0" rtl="0" algn="l">
              <a:spcBef>
                <a:spcPts val="0"/>
              </a:spcBef>
              <a:spcAft>
                <a:spcPts val="0"/>
              </a:spcAft>
              <a:buNone/>
            </a:pPr>
            <a:r>
              <a:rPr lang="en" sz="1000" u="sng">
                <a:solidFill>
                  <a:schemeClr val="hlink"/>
                </a:solidFill>
                <a:hlinkClick r:id="rId4"/>
              </a:rPr>
              <a:t>https://drive.google.com/file/d/1HzVew5EkjTDQLOJiy1wWTFL_IrFo2925/view?usp=sharing</a:t>
            </a:r>
            <a:endParaRPr sz="1000"/>
          </a:p>
          <a:p>
            <a:pPr indent="0" lvl="0" marL="0" rtl="0" algn="l">
              <a:spcBef>
                <a:spcPts val="0"/>
              </a:spcBef>
              <a:spcAft>
                <a:spcPts val="0"/>
              </a:spcAft>
              <a:buNone/>
            </a:pPr>
            <a:r>
              <a:rPr lang="en" sz="1000" u="sng">
                <a:solidFill>
                  <a:schemeClr val="hlink"/>
                </a:solidFill>
                <a:hlinkClick r:id="rId5"/>
              </a:rPr>
              <a:t>https://drive.google.com/file/d/136qwN3OvbdZTw-i9G-r0LlRsDXnRwn9L/view?usp=sharing</a:t>
            </a:r>
            <a:endParaRPr sz="1000"/>
          </a:p>
          <a:p>
            <a:pPr indent="0" lvl="0" marL="0" rtl="0" algn="l">
              <a:spcBef>
                <a:spcPts val="0"/>
              </a:spcBef>
              <a:spcAft>
                <a:spcPts val="0"/>
              </a:spcAft>
              <a:buNone/>
            </a:pPr>
            <a:r>
              <a:rPr lang="en" sz="1000" u="sng">
                <a:solidFill>
                  <a:schemeClr val="hlink"/>
                </a:solidFill>
                <a:hlinkClick r:id="rId6"/>
              </a:rPr>
              <a:t>https://drive.google.com/file/d/1Q8nuFxZ8DPrFGFkMowcF5YrkqrQgBuyR/view?usp=sharing</a:t>
            </a:r>
            <a:endParaRPr sz="1000"/>
          </a:p>
          <a:p>
            <a:pPr indent="0" lvl="0" marL="0" rtl="0" algn="l">
              <a:spcBef>
                <a:spcPts val="0"/>
              </a:spcBef>
              <a:spcAft>
                <a:spcPts val="0"/>
              </a:spcAft>
              <a:buNone/>
            </a:pPr>
            <a:r>
              <a:rPr lang="en" sz="1000" u="sng">
                <a:solidFill>
                  <a:schemeClr val="hlink"/>
                </a:solidFill>
                <a:hlinkClick r:id="rId7"/>
              </a:rPr>
              <a:t>https://drive.google.com/file/d/1bcRsv3dFuNS1oSLG4RDA6DOK7r1T4Tk6/view?usp=sharing</a:t>
            </a:r>
            <a:endParaRPr sz="1000"/>
          </a:p>
          <a:p>
            <a:pPr indent="0" lvl="0" marL="0" rtl="0" algn="l">
              <a:spcBef>
                <a:spcPts val="0"/>
              </a:spcBef>
              <a:spcAft>
                <a:spcPts val="0"/>
              </a:spcAft>
              <a:buNone/>
            </a:pPr>
            <a:r>
              <a:rPr lang="en" sz="1000" u="sng">
                <a:solidFill>
                  <a:schemeClr val="hlink"/>
                </a:solidFill>
                <a:hlinkClick r:id="rId8"/>
              </a:rPr>
              <a:t>https://drive.google.com/file/d/18YIuiBebmpxP_hF49eqS_4KJ5uNWYqvL/view?usp=sharing</a:t>
            </a:r>
            <a:endParaRPr sz="1000"/>
          </a:p>
          <a:p>
            <a:pPr indent="0" lvl="0" marL="0" rtl="0" algn="l">
              <a:spcBef>
                <a:spcPts val="0"/>
              </a:spcBef>
              <a:spcAft>
                <a:spcPts val="0"/>
              </a:spcAft>
              <a:buNone/>
            </a:pPr>
            <a:r>
              <a:rPr lang="en" sz="1000" u="sng">
                <a:solidFill>
                  <a:schemeClr val="hlink"/>
                </a:solidFill>
                <a:hlinkClick r:id="rId9"/>
              </a:rPr>
              <a:t>https://drive.google.com/file/d/1WQe_7ZoDY6hR1FJ4-CYVvKs9d2kD7WJA/view?usp=sharing</a:t>
            </a:r>
            <a:endParaRPr sz="1000"/>
          </a:p>
          <a:p>
            <a:pPr indent="0" lvl="0" marL="0" rtl="0" algn="l">
              <a:spcBef>
                <a:spcPts val="0"/>
              </a:spcBef>
              <a:spcAft>
                <a:spcPts val="0"/>
              </a:spcAft>
              <a:buNone/>
            </a:pPr>
            <a:r>
              <a:rPr lang="en" sz="1000" u="sng">
                <a:solidFill>
                  <a:schemeClr val="hlink"/>
                </a:solidFill>
                <a:hlinkClick r:id="rId10"/>
              </a:rPr>
              <a:t>https://drive.google.com/file/d/1-G3LZ-sWeuYwMuagby6a7pLIAfU-JV2y/view?usp=sharing</a:t>
            </a:r>
            <a:endParaRPr sz="1000"/>
          </a:p>
          <a:p>
            <a:pPr indent="0" lvl="0" marL="0" rtl="0" algn="l">
              <a:spcBef>
                <a:spcPts val="0"/>
              </a:spcBef>
              <a:spcAft>
                <a:spcPts val="0"/>
              </a:spcAft>
              <a:buNone/>
            </a:pPr>
            <a:r>
              <a:rPr lang="en" sz="1000" u="sng">
                <a:solidFill>
                  <a:schemeClr val="hlink"/>
                </a:solidFill>
                <a:hlinkClick r:id="rId11"/>
              </a:rPr>
              <a:t>https://drive.google.com/file/d/1rPLcd7wU7roMccZplGcuD-lWjUZK6WHW/view?usp=sharing</a:t>
            </a:r>
            <a:endParaRPr sz="1000"/>
          </a:p>
          <a:p>
            <a:pPr indent="0" lvl="0" marL="0" rtl="0" algn="l">
              <a:spcBef>
                <a:spcPts val="0"/>
              </a:spcBef>
              <a:spcAft>
                <a:spcPts val="0"/>
              </a:spcAft>
              <a:buNone/>
            </a:pPr>
            <a:r>
              <a:rPr lang="en" sz="1000" u="sng">
                <a:solidFill>
                  <a:schemeClr val="hlink"/>
                </a:solidFill>
                <a:hlinkClick r:id="rId12"/>
              </a:rPr>
              <a:t>https://drive.google.com/file/d/1HTtuGij2PlzTL0Ajhtm4EpzqL7GMZz6n/view?usp=sharing</a:t>
            </a:r>
            <a:endParaRPr sz="1000"/>
          </a:p>
          <a:p>
            <a:pPr indent="0" lvl="0" marL="0" rtl="0" algn="l">
              <a:spcBef>
                <a:spcPts val="0"/>
              </a:spcBef>
              <a:spcAft>
                <a:spcPts val="0"/>
              </a:spcAft>
              <a:buNone/>
            </a:pPr>
            <a:r>
              <a:rPr lang="en" sz="1000" u="sng">
                <a:solidFill>
                  <a:schemeClr val="hlink"/>
                </a:solidFill>
                <a:hlinkClick r:id="rId13"/>
              </a:rPr>
              <a:t>https://drive.google.com/file/d/1DopKIYGEVfZhfYQaw1RsBOE9Hi0LPVRa/view?usp=sharing</a:t>
            </a:r>
            <a:endParaRPr sz="1000"/>
          </a:p>
          <a:p>
            <a:pPr indent="0" lvl="0" marL="0" rtl="0" algn="l">
              <a:spcBef>
                <a:spcPts val="0"/>
              </a:spcBef>
              <a:spcAft>
                <a:spcPts val="0"/>
              </a:spcAft>
              <a:buNone/>
            </a:pPr>
            <a:r>
              <a:rPr lang="en" sz="1000" u="sng">
                <a:solidFill>
                  <a:schemeClr val="hlink"/>
                </a:solidFill>
                <a:hlinkClick r:id="rId14"/>
              </a:rPr>
              <a:t>https://drive.google.com/file/d/1JfO63rG4iISj_MiuIzfSHHeON5Elqz2E/view?usp=sharing</a:t>
            </a:r>
            <a:endParaRPr sz="1000"/>
          </a:p>
          <a:p>
            <a:pPr indent="0" lvl="0" marL="0" rtl="0" algn="l">
              <a:spcBef>
                <a:spcPts val="0"/>
              </a:spcBef>
              <a:spcAft>
                <a:spcPts val="0"/>
              </a:spcAft>
              <a:buNone/>
            </a:pPr>
            <a:r>
              <a:rPr lang="en" sz="1000" u="sng">
                <a:solidFill>
                  <a:schemeClr val="hlink"/>
                </a:solidFill>
                <a:hlinkClick r:id="rId15"/>
              </a:rPr>
              <a:t>https://drive.google.com/file/d/1o3XPdJDJPaFWgeKy9R5aYTGKlaWzrkOC/view?usp=sharing</a:t>
            </a:r>
            <a:endParaRPr sz="1000"/>
          </a:p>
          <a:p>
            <a:pPr indent="0" lvl="0" marL="0" rtl="0" algn="l">
              <a:spcBef>
                <a:spcPts val="0"/>
              </a:spcBef>
              <a:spcAft>
                <a:spcPts val="0"/>
              </a:spcAft>
              <a:buNone/>
            </a:pPr>
            <a:r>
              <a:rPr lang="en" sz="1000" u="sng">
                <a:solidFill>
                  <a:schemeClr val="hlink"/>
                </a:solidFill>
                <a:hlinkClick r:id="rId16"/>
              </a:rPr>
              <a:t>https://drive.google.com/file/d/1gYoXKA5CQOfNNH90X0lvoHXPhrDnLsB4/view?usp=sharing</a:t>
            </a:r>
            <a:endParaRPr sz="1000"/>
          </a:p>
          <a:p>
            <a:pPr indent="0" lvl="0" marL="0" rtl="0" algn="l">
              <a:spcBef>
                <a:spcPts val="0"/>
              </a:spcBef>
              <a:spcAft>
                <a:spcPts val="0"/>
              </a:spcAft>
              <a:buNone/>
            </a:pPr>
            <a:r>
              <a:rPr lang="en" sz="1000" u="sng">
                <a:solidFill>
                  <a:schemeClr val="hlink"/>
                </a:solidFill>
                <a:hlinkClick r:id="rId17"/>
              </a:rPr>
              <a:t>https://drive.google.com/file/d/1XXXbnv---pJFkAMViNdZ_05ktis_aUuG/view?usp=sharing</a:t>
            </a:r>
            <a:endParaRPr sz="1000"/>
          </a:p>
          <a:p>
            <a:pPr indent="0" lvl="0" marL="0" rtl="0" algn="l">
              <a:spcBef>
                <a:spcPts val="0"/>
              </a:spcBef>
              <a:spcAft>
                <a:spcPts val="0"/>
              </a:spcAft>
              <a:buNone/>
            </a:pPr>
            <a:r>
              <a:rPr lang="en" sz="1000" u="sng">
                <a:solidFill>
                  <a:schemeClr val="hlink"/>
                </a:solidFill>
                <a:hlinkClick r:id="rId18"/>
              </a:rPr>
              <a:t>https://drive.google.com/file/d/1kBVM8TtgJZxHzmz6QWlExjPTFPIdOegO/view?usp=sharing</a:t>
            </a:r>
            <a:endParaRPr sz="1000"/>
          </a:p>
          <a:p>
            <a:pPr indent="0" lvl="0" marL="0" rtl="0" algn="l">
              <a:spcBef>
                <a:spcPts val="0"/>
              </a:spcBef>
              <a:spcAft>
                <a:spcPts val="0"/>
              </a:spcAft>
              <a:buNone/>
            </a:pPr>
            <a:r>
              <a:rPr lang="en" sz="1000" u="sng">
                <a:solidFill>
                  <a:schemeClr val="hlink"/>
                </a:solidFill>
                <a:hlinkClick r:id="rId19"/>
              </a:rPr>
              <a:t>https://drive.google.com/file/d/1IC5WxCsnw3rzSUWlERN2Vlx1ZBuH30HK/view?usp=sharing</a:t>
            </a:r>
            <a:endParaRPr sz="1000"/>
          </a:p>
          <a:p>
            <a:pPr indent="0" lvl="0" marL="0" rtl="0" algn="l">
              <a:spcBef>
                <a:spcPts val="0"/>
              </a:spcBef>
              <a:spcAft>
                <a:spcPts val="0"/>
              </a:spcAft>
              <a:buNone/>
            </a:pPr>
            <a:r>
              <a:rPr lang="en" sz="1000" u="sng">
                <a:solidFill>
                  <a:schemeClr val="hlink"/>
                </a:solidFill>
                <a:hlinkClick r:id="rId20"/>
              </a:rPr>
              <a:t>https://drive.google.com/file/d/1-td1qog3IItzjXIJC1hgXXzmLbiXRnmo/view?usp=sharing</a:t>
            </a:r>
            <a:endParaRPr sz="1000"/>
          </a:p>
          <a:p>
            <a:pPr indent="0" lvl="0" marL="0" rtl="0" algn="l">
              <a:spcBef>
                <a:spcPts val="0"/>
              </a:spcBef>
              <a:spcAft>
                <a:spcPts val="0"/>
              </a:spcAft>
              <a:buNone/>
            </a:pPr>
            <a:r>
              <a:rPr lang="en" sz="1000" u="sng">
                <a:solidFill>
                  <a:schemeClr val="hlink"/>
                </a:solidFill>
                <a:hlinkClick r:id="rId21"/>
              </a:rPr>
              <a:t>https://youtu.be/hSQC0HOrpDc</a:t>
            </a:r>
            <a:endParaRPr sz="1000"/>
          </a:p>
          <a:p>
            <a:pPr indent="0" lvl="0" marL="0" rtl="0" algn="l">
              <a:spcBef>
                <a:spcPts val="0"/>
              </a:spcBef>
              <a:spcAft>
                <a:spcPts val="0"/>
              </a:spcAft>
              <a:buNone/>
            </a:pPr>
            <a:r>
              <a:rPr lang="en" sz="1000" u="sng">
                <a:solidFill>
                  <a:schemeClr val="hlink"/>
                </a:solidFill>
                <a:hlinkClick r:id="rId22"/>
              </a:rPr>
              <a:t>https://youtu.be/UDNM4YoII1U</a:t>
            </a:r>
            <a:endParaRPr sz="1000"/>
          </a:p>
          <a:p>
            <a:pPr indent="0" lvl="0" marL="0" rtl="0" algn="l">
              <a:spcBef>
                <a:spcPts val="0"/>
              </a:spcBef>
              <a:spcAft>
                <a:spcPts val="0"/>
              </a:spcAft>
              <a:buNone/>
            </a:pPr>
            <a:r>
              <a:rPr lang="en" sz="1000" u="sng">
                <a:solidFill>
                  <a:schemeClr val="hlink"/>
                </a:solidFill>
                <a:hlinkClick r:id="rId23"/>
              </a:rPr>
              <a:t>https://youtu.be/LsmbFgc9-7s</a:t>
            </a:r>
            <a:endParaRPr sz="1000"/>
          </a:p>
          <a:p>
            <a:pPr indent="0" lvl="0" marL="0" rtl="0" algn="l">
              <a:spcBef>
                <a:spcPts val="0"/>
              </a:spcBef>
              <a:spcAft>
                <a:spcPts val="0"/>
              </a:spcAft>
              <a:buNone/>
            </a:pPr>
            <a:r>
              <a:rPr lang="en" sz="1000" u="sng">
                <a:solidFill>
                  <a:schemeClr val="hlink"/>
                </a:solidFill>
                <a:hlinkClick r:id="rId24"/>
              </a:rPr>
              <a:t>https://youtu.be/6mAItb4WJCo</a:t>
            </a:r>
            <a:endParaRPr sz="1000"/>
          </a:p>
          <a:p>
            <a:pPr indent="0" lvl="0" marL="0" rtl="0" algn="l">
              <a:spcBef>
                <a:spcPts val="0"/>
              </a:spcBef>
              <a:spcAft>
                <a:spcPts val="0"/>
              </a:spcAft>
              <a:buNone/>
            </a:pPr>
            <a:r>
              <a:rPr lang="en" sz="1000" u="sng">
                <a:solidFill>
                  <a:schemeClr val="hlink"/>
                </a:solidFill>
                <a:hlinkClick r:id="rId25"/>
              </a:rPr>
              <a:t>https://youtu.be/GaGjOwIUtvg</a:t>
            </a:r>
            <a:endParaRPr sz="1000"/>
          </a:p>
          <a:p>
            <a:pPr indent="0" lvl="0" marL="0" rtl="0" algn="l">
              <a:spcBef>
                <a:spcPts val="0"/>
              </a:spcBef>
              <a:spcAft>
                <a:spcPts val="0"/>
              </a:spcAft>
              <a:buNone/>
            </a:pPr>
            <a:r>
              <a:rPr lang="en" sz="1000" u="sng">
                <a:solidFill>
                  <a:schemeClr val="hlink"/>
                </a:solidFill>
                <a:hlinkClick r:id="rId26"/>
              </a:rPr>
              <a:t>https://youtu.be/6ssGdv8Vptk</a:t>
            </a:r>
            <a:endParaRPr sz="1000"/>
          </a:p>
          <a:p>
            <a:pPr indent="0" lvl="0" marL="0" rtl="0" algn="l">
              <a:spcBef>
                <a:spcPts val="0"/>
              </a:spcBef>
              <a:spcAft>
                <a:spcPts val="0"/>
              </a:spcAft>
              <a:buNone/>
            </a:pPr>
            <a:r>
              <a:rPr lang="en" sz="1000" u="sng">
                <a:solidFill>
                  <a:schemeClr val="hlink"/>
                </a:solidFill>
                <a:hlinkClick r:id="rId27"/>
              </a:rPr>
              <a:t>https://youtu.be/XzhkN0fTMa8</a:t>
            </a:r>
            <a:endParaRPr sz="1000"/>
          </a:p>
          <a:p>
            <a:pPr indent="0" lvl="0" marL="0" rtl="0" algn="l">
              <a:spcBef>
                <a:spcPts val="0"/>
              </a:spcBef>
              <a:spcAft>
                <a:spcPts val="0"/>
              </a:spcAft>
              <a:buNone/>
            </a:pPr>
            <a:r>
              <a:rPr lang="en" sz="1000" u="sng">
                <a:solidFill>
                  <a:schemeClr val="hlink"/>
                </a:solidFill>
                <a:hlinkClick r:id="rId28"/>
              </a:rPr>
              <a:t>https://youtu.be/3gilK6ejmz0</a:t>
            </a:r>
            <a:endParaRPr sz="1000"/>
          </a:p>
          <a:p>
            <a:pPr indent="0" lvl="0" marL="0" rtl="0" algn="l">
              <a:spcBef>
                <a:spcPts val="0"/>
              </a:spcBef>
              <a:spcAft>
                <a:spcPts val="0"/>
              </a:spcAft>
              <a:buNone/>
            </a:pPr>
            <a:r>
              <a:rPr lang="en" sz="1000" u="sng">
                <a:solidFill>
                  <a:schemeClr val="hlink"/>
                </a:solidFill>
                <a:hlinkClick r:id="rId29"/>
              </a:rPr>
              <a:t>https://youtu.be/89tLGgSxuZw</a:t>
            </a:r>
            <a:endParaRPr sz="1000"/>
          </a:p>
          <a:p>
            <a:pPr indent="0" lvl="0" marL="0" rtl="0" algn="l">
              <a:spcBef>
                <a:spcPts val="0"/>
              </a:spcBef>
              <a:spcAft>
                <a:spcPts val="0"/>
              </a:spcAft>
              <a:buNone/>
            </a:pPr>
            <a:r>
              <a:rPr lang="en" sz="1000" u="sng">
                <a:solidFill>
                  <a:schemeClr val="hlink"/>
                </a:solidFill>
                <a:hlinkClick r:id="rId30"/>
              </a:rPr>
              <a:t>https://docs.google.com/document/d/1H8uIK8OtAkzZk6UIALLZVajd67y7x2AQ3-2UHZkE9sQ/edit?usp=sharing</a:t>
            </a:r>
            <a:endParaRPr sz="1000"/>
          </a:p>
          <a:p>
            <a:pPr indent="0" lvl="0" marL="0" rtl="0" algn="l">
              <a:spcBef>
                <a:spcPts val="0"/>
              </a:spcBef>
              <a:spcAft>
                <a:spcPts val="0"/>
              </a:spcAft>
              <a:buNone/>
            </a:pPr>
            <a:r>
              <a:rPr lang="en" sz="1000" u="sng">
                <a:solidFill>
                  <a:schemeClr val="hlink"/>
                </a:solidFill>
                <a:hlinkClick r:id="rId31"/>
              </a:rPr>
              <a:t>https://docs.google.com/document/d/1H8uIK8OtAkzZk6UIALLZVajd67y7x2AQ3-2UHZkE9sQ/pub</a:t>
            </a:r>
            <a:endParaRPr sz="1000"/>
          </a:p>
          <a:p>
            <a:pPr indent="0" lvl="0" marL="0" rtl="0" algn="l">
              <a:spcBef>
                <a:spcPts val="0"/>
              </a:spcBef>
              <a:spcAft>
                <a:spcPts val="0"/>
              </a:spcAft>
              <a:buNone/>
            </a:pPr>
            <a:r>
              <a:rPr lang="en" sz="1000" u="sng">
                <a:solidFill>
                  <a:schemeClr val="hlink"/>
                </a:solidFill>
                <a:hlinkClick r:id="rId32"/>
              </a:rPr>
              <a:t>https://docs.google.com/document/d/1H8uIK8OtAkzZk6UIALLZVajd67y7x2AQ3-2UHZkE9sQ/view</a:t>
            </a:r>
            <a:endParaRPr sz="1000"/>
          </a:p>
          <a:p>
            <a:pPr indent="0" lvl="0" marL="0" rtl="0" algn="l">
              <a:spcBef>
                <a:spcPts val="0"/>
              </a:spcBef>
              <a:spcAft>
                <a:spcPts val="0"/>
              </a:spcAft>
              <a:buNone/>
            </a:pPr>
            <a:r>
              <a:rPr lang="en" sz="1000" u="sng">
                <a:solidFill>
                  <a:schemeClr val="hlink"/>
                </a:solidFill>
                <a:hlinkClick r:id="rId33"/>
              </a:rPr>
              <a:t>https://docs.google.com/presentation/d/1t_TFiIxx_xgoJil7T_5g8RO40ciD2xHzyfXEn4idGug/edit?usp=sharing</a:t>
            </a:r>
            <a:endParaRPr sz="1000"/>
          </a:p>
          <a:p>
            <a:pPr indent="0" lvl="0" marL="0" rtl="0" algn="l">
              <a:spcBef>
                <a:spcPts val="0"/>
              </a:spcBef>
              <a:spcAft>
                <a:spcPts val="0"/>
              </a:spcAft>
              <a:buNone/>
            </a:pPr>
            <a:r>
              <a:rPr lang="en" sz="1000" u="sng">
                <a:solidFill>
                  <a:schemeClr val="hlink"/>
                </a:solidFill>
                <a:hlinkClick r:id="rId34"/>
              </a:rPr>
              <a:t>https://docs.google.com/presentation/d/1t_TFiIxx_xgoJil7T_5g8RO40ciD2xHzyfXEn4idGug/pub?start=true&amp;loop=true&amp;delayms=3000</a:t>
            </a:r>
            <a:endParaRPr sz="1000"/>
          </a:p>
          <a:p>
            <a:pPr indent="0" lvl="0" marL="0" rtl="0" algn="l">
              <a:spcBef>
                <a:spcPts val="0"/>
              </a:spcBef>
              <a:spcAft>
                <a:spcPts val="0"/>
              </a:spcAft>
              <a:buNone/>
            </a:pPr>
            <a:r>
              <a:rPr lang="en" sz="1000" u="sng">
                <a:solidFill>
                  <a:schemeClr val="hlink"/>
                </a:solidFill>
                <a:hlinkClick r:id="rId35"/>
              </a:rPr>
              <a:t>https://docs.google.com/presentation/d/1t_TFiIxx_xgoJil7T_5g8RO40ciD2xHzyfXEn4idGug/view</a:t>
            </a:r>
            <a:endParaRPr sz="1000"/>
          </a:p>
          <a:p>
            <a:pPr indent="0" lvl="0" marL="0" rtl="0" algn="l">
              <a:spcBef>
                <a:spcPts val="0"/>
              </a:spcBef>
              <a:spcAft>
                <a:spcPts val="0"/>
              </a:spcAft>
              <a:buNone/>
            </a:pPr>
            <a:r>
              <a:rPr lang="en" sz="1000" u="sng">
                <a:solidFill>
                  <a:schemeClr val="hlink"/>
                </a:solidFill>
                <a:hlinkClick r:id="rId36"/>
              </a:rPr>
              <a:t>https://docs.google.com/document/d/1QZJyITrHOWfo7e86uhxqUEt81Gu7zgXDcHJGFZFzk3E/edit?usp=sharing</a:t>
            </a:r>
            <a:endParaRPr sz="1000"/>
          </a:p>
          <a:p>
            <a:pPr indent="0" lvl="0" marL="0" rtl="0" algn="l">
              <a:spcBef>
                <a:spcPts val="0"/>
              </a:spcBef>
              <a:spcAft>
                <a:spcPts val="0"/>
              </a:spcAft>
              <a:buNone/>
            </a:pPr>
            <a:r>
              <a:rPr lang="en" sz="1000" u="sng">
                <a:solidFill>
                  <a:schemeClr val="hlink"/>
                </a:solidFill>
                <a:hlinkClick r:id="rId37"/>
              </a:rPr>
              <a:t>https://docs.google.com/document/d/1QZJyITrHOWfo7e86uhxqUEt81Gu7zgXDcHJGFZFzk3E/pub</a:t>
            </a:r>
            <a:endParaRPr sz="1000"/>
          </a:p>
          <a:p>
            <a:pPr indent="0" lvl="0" marL="0" rtl="0" algn="l">
              <a:spcBef>
                <a:spcPts val="0"/>
              </a:spcBef>
              <a:spcAft>
                <a:spcPts val="0"/>
              </a:spcAft>
              <a:buNone/>
            </a:pPr>
            <a:r>
              <a:rPr lang="en" sz="1000" u="sng">
                <a:solidFill>
                  <a:schemeClr val="hlink"/>
                </a:solidFill>
                <a:hlinkClick r:id="rId38"/>
              </a:rPr>
              <a:t>https://docs.google.com/document/d/1QZJyITrHOWfo7e86uhxqUEt81Gu7zgXDcHJGFZFzk3E/view</a:t>
            </a:r>
            <a:endParaRPr sz="1000"/>
          </a:p>
          <a:p>
            <a:pPr indent="0" lvl="0" marL="0" rtl="0" algn="l">
              <a:spcBef>
                <a:spcPts val="0"/>
              </a:spcBef>
              <a:spcAft>
                <a:spcPts val="0"/>
              </a:spcAft>
              <a:buNone/>
            </a:pPr>
            <a:r>
              <a:rPr lang="en" sz="1000" u="sng">
                <a:solidFill>
                  <a:schemeClr val="hlink"/>
                </a:solidFill>
                <a:hlinkClick r:id="rId39"/>
              </a:rPr>
              <a:t>https://docs.google.com/presentation/d/1SizbGtF9nyYHG77H-LjeNlOy9AxQgc4YYMH1P2nfuyA/edit?usp=sharing</a:t>
            </a:r>
            <a:endParaRPr sz="1000"/>
          </a:p>
          <a:p>
            <a:pPr indent="0" lvl="0" marL="0" rtl="0" algn="l">
              <a:spcBef>
                <a:spcPts val="0"/>
              </a:spcBef>
              <a:spcAft>
                <a:spcPts val="0"/>
              </a:spcAft>
              <a:buNone/>
            </a:pPr>
            <a:r>
              <a:rPr lang="en" sz="1000" u="sng">
                <a:solidFill>
                  <a:schemeClr val="hlink"/>
                </a:solidFill>
                <a:hlinkClick r:id="rId40"/>
              </a:rPr>
              <a:t>https://docs.google.com/presentation/d/1SizbGtF9nyYHG77H-LjeNlOy9AxQgc4YYMH1P2nfuyA/pub?start=true&amp;loop=true&amp;delayms=3000</a:t>
            </a:r>
            <a:endParaRPr sz="1000"/>
          </a:p>
          <a:p>
            <a:pPr indent="0" lvl="0" marL="0" rtl="0" algn="l">
              <a:spcBef>
                <a:spcPts val="0"/>
              </a:spcBef>
              <a:spcAft>
                <a:spcPts val="0"/>
              </a:spcAft>
              <a:buNone/>
            </a:pPr>
            <a:r>
              <a:rPr lang="en" sz="1000" u="sng">
                <a:solidFill>
                  <a:schemeClr val="hlink"/>
                </a:solidFill>
                <a:hlinkClick r:id="rId41"/>
              </a:rPr>
              <a:t>https://docs.google.com/presentation/d/1SizbGtF9nyYHG77H-LjeNlOy9AxQgc4YYMH1P2nfuyA/view</a:t>
            </a:r>
            <a:endParaRPr sz="1000"/>
          </a:p>
          <a:p>
            <a:pPr indent="0" lvl="0" marL="0" rtl="0" algn="l">
              <a:spcBef>
                <a:spcPts val="0"/>
              </a:spcBef>
              <a:spcAft>
                <a:spcPts val="0"/>
              </a:spcAft>
              <a:buNone/>
            </a:pPr>
            <a:r>
              <a:rPr lang="en" sz="1000" u="sng">
                <a:solidFill>
                  <a:schemeClr val="hlink"/>
                </a:solidFill>
                <a:hlinkClick r:id="rId42"/>
              </a:rPr>
              <a:t>https://docs.google.com/document/d/10ts8mjv-hJFUqJ5fV4MaQj__3wku-06FPihyuhYpvLE/edit?usp=sharing</a:t>
            </a:r>
            <a:endParaRPr sz="1000"/>
          </a:p>
          <a:p>
            <a:pPr indent="0" lvl="0" marL="0" rtl="0" algn="l">
              <a:spcBef>
                <a:spcPts val="0"/>
              </a:spcBef>
              <a:spcAft>
                <a:spcPts val="0"/>
              </a:spcAft>
              <a:buNone/>
            </a:pPr>
            <a:r>
              <a:rPr lang="en" sz="1000" u="sng">
                <a:solidFill>
                  <a:schemeClr val="hlink"/>
                </a:solidFill>
                <a:hlinkClick r:id="rId43"/>
              </a:rPr>
              <a:t>https://docs.google.com/document/d/10ts8mjv-hJFUqJ5fV4MaQj__3wku-06FPihyuhYpvLE/pub</a:t>
            </a:r>
            <a:endParaRPr sz="1000"/>
          </a:p>
          <a:p>
            <a:pPr indent="0" lvl="0" marL="0" rtl="0" algn="l">
              <a:spcBef>
                <a:spcPts val="0"/>
              </a:spcBef>
              <a:spcAft>
                <a:spcPts val="0"/>
              </a:spcAft>
              <a:buNone/>
            </a:pPr>
            <a:r>
              <a:rPr lang="en" sz="1000" u="sng">
                <a:solidFill>
                  <a:schemeClr val="hlink"/>
                </a:solidFill>
                <a:hlinkClick r:id="rId44"/>
              </a:rPr>
              <a:t>https://docs.google.com/document/d/10ts8mjv-hJFUqJ5fV4MaQj__3wku-06FPihyuhYpvLE/view</a:t>
            </a:r>
            <a:endParaRPr sz="1000"/>
          </a:p>
          <a:p>
            <a:pPr indent="0" lvl="0" marL="0" rtl="0" algn="l">
              <a:spcBef>
                <a:spcPts val="0"/>
              </a:spcBef>
              <a:spcAft>
                <a:spcPts val="0"/>
              </a:spcAft>
              <a:buNone/>
            </a:pPr>
            <a:r>
              <a:rPr lang="en" sz="1000" u="sng">
                <a:solidFill>
                  <a:schemeClr val="hlink"/>
                </a:solidFill>
                <a:hlinkClick r:id="rId45"/>
              </a:rPr>
              <a:t>https://docs.google.com/presentation/d/1mDqymGcbCGfUP3lockq9ov-OrqJ10wox3WqnNhi2b-E/edit?usp=sharing</a:t>
            </a:r>
            <a:endParaRPr sz="1000"/>
          </a:p>
          <a:p>
            <a:pPr indent="0" lvl="0" marL="0" rtl="0" algn="l">
              <a:spcBef>
                <a:spcPts val="0"/>
              </a:spcBef>
              <a:spcAft>
                <a:spcPts val="0"/>
              </a:spcAft>
              <a:buNone/>
            </a:pPr>
            <a:r>
              <a:rPr lang="en" sz="1000" u="sng">
                <a:solidFill>
                  <a:schemeClr val="hlink"/>
                </a:solidFill>
                <a:hlinkClick r:id="rId46"/>
              </a:rPr>
              <a:t>https://docs.google.com/presentation/d/1mDqymGcbCGfUP3lockq9ov-OrqJ10wox3WqnNhi2b-E/pub?start=true&amp;loop=true&amp;delayms=3000</a:t>
            </a:r>
            <a:endParaRPr sz="1000"/>
          </a:p>
          <a:p>
            <a:pPr indent="0" lvl="0" marL="0" rtl="0" algn="l">
              <a:spcBef>
                <a:spcPts val="0"/>
              </a:spcBef>
              <a:spcAft>
                <a:spcPts val="0"/>
              </a:spcAft>
              <a:buNone/>
            </a:pPr>
            <a:r>
              <a:rPr lang="en" sz="1000" u="sng">
                <a:solidFill>
                  <a:schemeClr val="hlink"/>
                </a:solidFill>
                <a:hlinkClick r:id="rId47"/>
              </a:rPr>
              <a:t>https://docs.google.com/presentation/d/1mDqymGcbCGfUP3lockq9ov-OrqJ10wox3WqnNhi2b-E/view</a:t>
            </a:r>
            <a:endParaRPr sz="1000"/>
          </a:p>
          <a:p>
            <a:pPr indent="0" lvl="0" marL="0" rtl="0" algn="l">
              <a:spcBef>
                <a:spcPts val="0"/>
              </a:spcBef>
              <a:spcAft>
                <a:spcPts val="0"/>
              </a:spcAft>
              <a:buNone/>
            </a:pPr>
            <a:r>
              <a:rPr lang="en" sz="1000" u="sng">
                <a:solidFill>
                  <a:schemeClr val="hlink"/>
                </a:solidFill>
                <a:hlinkClick r:id="rId48"/>
              </a:rPr>
              <a:t>https://docs.google.com/document/d/1_j4A60Veo_6Ej-pRKQcbJrYU_TIKAV3hOr2oYAIEzik/edit?usp=sharing</a:t>
            </a:r>
            <a:endParaRPr sz="1000"/>
          </a:p>
          <a:p>
            <a:pPr indent="0" lvl="0" marL="0" rtl="0" algn="l">
              <a:spcBef>
                <a:spcPts val="0"/>
              </a:spcBef>
              <a:spcAft>
                <a:spcPts val="0"/>
              </a:spcAft>
              <a:buNone/>
            </a:pPr>
            <a:r>
              <a:rPr lang="en" sz="1000" u="sng">
                <a:solidFill>
                  <a:schemeClr val="hlink"/>
                </a:solidFill>
                <a:hlinkClick r:id="rId49"/>
              </a:rPr>
              <a:t>https://docs.google.com/document/d/1_j4A60Veo_6Ej-pRKQcbJrYU_TIKAV3hOr2oYAIEzik/pub</a:t>
            </a:r>
            <a:endParaRPr sz="1000"/>
          </a:p>
          <a:p>
            <a:pPr indent="0" lvl="0" marL="0" rtl="0" algn="l">
              <a:spcBef>
                <a:spcPts val="0"/>
              </a:spcBef>
              <a:spcAft>
                <a:spcPts val="0"/>
              </a:spcAft>
              <a:buNone/>
            </a:pPr>
            <a:r>
              <a:rPr lang="en" sz="1000" u="sng">
                <a:solidFill>
                  <a:schemeClr val="hlink"/>
                </a:solidFill>
                <a:hlinkClick r:id="rId50"/>
              </a:rPr>
              <a:t>https://docs.google.com/document/d/1_j4A60Veo_6Ej-pRKQcbJrYU_TIKAV3hOr2oYAIEzik/view</a:t>
            </a:r>
            <a:endParaRPr sz="1000"/>
          </a:p>
          <a:p>
            <a:pPr indent="0" lvl="0" marL="0" rtl="0" algn="l">
              <a:spcBef>
                <a:spcPts val="0"/>
              </a:spcBef>
              <a:spcAft>
                <a:spcPts val="0"/>
              </a:spcAft>
              <a:buNone/>
            </a:pPr>
            <a:r>
              <a:rPr lang="en" sz="1000" u="sng">
                <a:solidFill>
                  <a:schemeClr val="hlink"/>
                </a:solidFill>
                <a:hlinkClick r:id="rId51"/>
              </a:rPr>
              <a:t>https://docs.google.com/presentation/d/13zMNKzdIK8vqwYouEwtm6bbi_d6GVlsheOi0_mY71a0/edit?usp=sharing</a:t>
            </a:r>
            <a:endParaRPr sz="1000"/>
          </a:p>
          <a:p>
            <a:pPr indent="0" lvl="0" marL="0" rtl="0" algn="l">
              <a:spcBef>
                <a:spcPts val="0"/>
              </a:spcBef>
              <a:spcAft>
                <a:spcPts val="0"/>
              </a:spcAft>
              <a:buNone/>
            </a:pPr>
            <a:r>
              <a:rPr lang="en" sz="1000" u="sng">
                <a:solidFill>
                  <a:schemeClr val="hlink"/>
                </a:solidFill>
                <a:hlinkClick r:id="rId52"/>
              </a:rPr>
              <a:t>https://docs.google.com/presentation/d/13zMNKzdIK8vqwYouEwtm6bbi_d6GVlsheOi0_mY71a0/pub?start=true&amp;loop=true&amp;delayms=3000</a:t>
            </a:r>
            <a:endParaRPr sz="1000"/>
          </a:p>
          <a:p>
            <a:pPr indent="0" lvl="0" marL="0" rtl="0" algn="l">
              <a:spcBef>
                <a:spcPts val="0"/>
              </a:spcBef>
              <a:spcAft>
                <a:spcPts val="0"/>
              </a:spcAft>
              <a:buNone/>
            </a:pPr>
            <a:r>
              <a:rPr lang="en" sz="1000" u="sng">
                <a:solidFill>
                  <a:schemeClr val="hlink"/>
                </a:solidFill>
                <a:hlinkClick r:id="rId53"/>
              </a:rPr>
              <a:t>https://docs.google.com/presentation/d/13zMNKzdIK8vqwYouEwtm6bbi_d6GVlsheOi0_mY71a0/view</a:t>
            </a:r>
            <a:endParaRPr sz="1000"/>
          </a:p>
          <a:p>
            <a:pPr indent="0" lvl="0" marL="0" rtl="0" algn="l">
              <a:spcBef>
                <a:spcPts val="0"/>
              </a:spcBef>
              <a:spcAft>
                <a:spcPts val="0"/>
              </a:spcAft>
              <a:buNone/>
            </a:pPr>
            <a:r>
              <a:rPr lang="en" sz="1000" u="sng">
                <a:solidFill>
                  <a:schemeClr val="hlink"/>
                </a:solidFill>
                <a:hlinkClick r:id="rId54"/>
              </a:rPr>
              <a:t>https://docs.google.com/document/d/1fCF0TqVWR0mYfX8g0XU27SEDzFpGMlpDEho0V26O7t0/edit?usp=sharing</a:t>
            </a:r>
            <a:endParaRPr sz="1000"/>
          </a:p>
          <a:p>
            <a:pPr indent="0" lvl="0" marL="0" rtl="0" algn="l">
              <a:spcBef>
                <a:spcPts val="0"/>
              </a:spcBef>
              <a:spcAft>
                <a:spcPts val="0"/>
              </a:spcAft>
              <a:buNone/>
            </a:pPr>
            <a:r>
              <a:rPr lang="en" sz="1000" u="sng">
                <a:solidFill>
                  <a:schemeClr val="hlink"/>
                </a:solidFill>
                <a:hlinkClick r:id="rId55"/>
              </a:rPr>
              <a:t>https://docs.google.com/document/d/1fCF0TqVWR0mYfX8g0XU27SEDzFpGMlpDEho0V26O7t0/pub</a:t>
            </a:r>
            <a:endParaRPr sz="1000"/>
          </a:p>
          <a:p>
            <a:pPr indent="0" lvl="0" marL="0" rtl="0" algn="l">
              <a:spcBef>
                <a:spcPts val="0"/>
              </a:spcBef>
              <a:spcAft>
                <a:spcPts val="0"/>
              </a:spcAft>
              <a:buNone/>
            </a:pPr>
            <a:r>
              <a:rPr lang="en" sz="1000" u="sng">
                <a:solidFill>
                  <a:schemeClr val="hlink"/>
                </a:solidFill>
                <a:hlinkClick r:id="rId56"/>
              </a:rPr>
              <a:t>https://docs.google.com/document/d/1fCF0TqVWR0mYfX8g0XU27SEDzFpGMlpDEho0V26O7t0/view</a:t>
            </a:r>
            <a:endParaRPr sz="1000"/>
          </a:p>
          <a:p>
            <a:pPr indent="0" lvl="0" marL="0" rtl="0" algn="l">
              <a:spcBef>
                <a:spcPts val="0"/>
              </a:spcBef>
              <a:spcAft>
                <a:spcPts val="0"/>
              </a:spcAft>
              <a:buNone/>
            </a:pPr>
            <a:r>
              <a:rPr lang="en" sz="1000" u="sng">
                <a:solidFill>
                  <a:schemeClr val="hlink"/>
                </a:solidFill>
                <a:hlinkClick r:id="rId57"/>
              </a:rPr>
              <a:t>https://docs.google.com/presentation/d/1kalnZFhz6a2NcpvHkCJUh_LCqtxkyCzXC8yOD1BmR4Y/edit?usp=sharing</a:t>
            </a:r>
            <a:endParaRPr sz="1000"/>
          </a:p>
          <a:p>
            <a:pPr indent="0" lvl="0" marL="0" rtl="0" algn="l">
              <a:spcBef>
                <a:spcPts val="0"/>
              </a:spcBef>
              <a:spcAft>
                <a:spcPts val="0"/>
              </a:spcAft>
              <a:buNone/>
            </a:pPr>
            <a:r>
              <a:rPr lang="en" sz="1000" u="sng">
                <a:solidFill>
                  <a:schemeClr val="hlink"/>
                </a:solidFill>
                <a:hlinkClick r:id="rId58"/>
              </a:rPr>
              <a:t>https://docs.google.com/presentation/d/1kalnZFhz6a2NcpvHkCJUh_LCqtxkyCzXC8yOD1BmR4Y/pub?start=true&amp;loop=true&amp;delayms=3000</a:t>
            </a:r>
            <a:endParaRPr sz="1000"/>
          </a:p>
          <a:p>
            <a:pPr indent="0" lvl="0" marL="0" rtl="0" algn="l">
              <a:spcBef>
                <a:spcPts val="0"/>
              </a:spcBef>
              <a:spcAft>
                <a:spcPts val="0"/>
              </a:spcAft>
              <a:buNone/>
            </a:pPr>
            <a:r>
              <a:rPr lang="en" sz="1000" u="sng">
                <a:solidFill>
                  <a:schemeClr val="hlink"/>
                </a:solidFill>
                <a:hlinkClick r:id="rId59"/>
              </a:rPr>
              <a:t>https://docs.google.com/presentation/d/1kalnZFhz6a2NcpvHkCJUh_LCqtxkyCzXC8yOD1BmR4Y/view</a:t>
            </a:r>
            <a:endParaRPr sz="1000"/>
          </a:p>
          <a:p>
            <a:pPr indent="0" lvl="0" marL="0" rtl="0" algn="l">
              <a:spcBef>
                <a:spcPts val="0"/>
              </a:spcBef>
              <a:spcAft>
                <a:spcPts val="0"/>
              </a:spcAft>
              <a:buNone/>
            </a:pPr>
            <a:r>
              <a:rPr lang="en" sz="1000" u="sng">
                <a:solidFill>
                  <a:schemeClr val="hlink"/>
                </a:solidFill>
                <a:hlinkClick r:id="rId60"/>
              </a:rPr>
              <a:t>https://docs.google.com/document/d/1N9yVte6hT2A4vZKDL7_yYWUAxg5RL7yNEi3VHJu9s_o/edit?usp=sharing</a:t>
            </a:r>
            <a:endParaRPr sz="1000"/>
          </a:p>
          <a:p>
            <a:pPr indent="0" lvl="0" marL="0" rtl="0" algn="l">
              <a:spcBef>
                <a:spcPts val="0"/>
              </a:spcBef>
              <a:spcAft>
                <a:spcPts val="0"/>
              </a:spcAft>
              <a:buNone/>
            </a:pPr>
            <a:r>
              <a:rPr lang="en" sz="1000" u="sng">
                <a:solidFill>
                  <a:schemeClr val="hlink"/>
                </a:solidFill>
                <a:hlinkClick r:id="rId61"/>
              </a:rPr>
              <a:t>https://docs.google.com/document/d/1N9yVte6hT2A4vZKDL7_yYWUAxg5RL7yNEi3VHJu9s_o/pub</a:t>
            </a:r>
            <a:endParaRPr sz="1000"/>
          </a:p>
          <a:p>
            <a:pPr indent="0" lvl="0" marL="0" rtl="0" algn="l">
              <a:spcBef>
                <a:spcPts val="0"/>
              </a:spcBef>
              <a:spcAft>
                <a:spcPts val="0"/>
              </a:spcAft>
              <a:buNone/>
            </a:pPr>
            <a:r>
              <a:rPr lang="en" sz="1000" u="sng">
                <a:solidFill>
                  <a:schemeClr val="hlink"/>
                </a:solidFill>
                <a:hlinkClick r:id="rId62"/>
              </a:rPr>
              <a:t>https://docs.google.com/document/d/1N9yVte6hT2A4vZKDL7_yYWUAxg5RL7yNEi3VHJu9s_o/view</a:t>
            </a:r>
            <a:endParaRPr sz="1000"/>
          </a:p>
          <a:p>
            <a:pPr indent="0" lvl="0" marL="0" rtl="0" algn="l">
              <a:spcBef>
                <a:spcPts val="0"/>
              </a:spcBef>
              <a:spcAft>
                <a:spcPts val="0"/>
              </a:spcAft>
              <a:buNone/>
            </a:pPr>
            <a:r>
              <a:rPr lang="en" sz="1000" u="sng">
                <a:solidFill>
                  <a:schemeClr val="hlink"/>
                </a:solidFill>
                <a:hlinkClick r:id="rId63"/>
              </a:rPr>
              <a:t>https://docs.google.com/presentation/d/1j1bEmg7W7IbroIzxrohBJKqUhFppH2Adx_-1gu8AIKc/edit?usp=sharing</a:t>
            </a:r>
            <a:endParaRPr sz="1000"/>
          </a:p>
          <a:p>
            <a:pPr indent="0" lvl="0" marL="0" rtl="0" algn="l">
              <a:spcBef>
                <a:spcPts val="0"/>
              </a:spcBef>
              <a:spcAft>
                <a:spcPts val="0"/>
              </a:spcAft>
              <a:buNone/>
            </a:pPr>
            <a:r>
              <a:rPr lang="en" sz="1000" u="sng">
                <a:solidFill>
                  <a:schemeClr val="hlink"/>
                </a:solidFill>
                <a:hlinkClick r:id="rId64"/>
              </a:rPr>
              <a:t>https://docs.google.com/presentation/d/1j1bEmg7W7IbroIzxrohBJKqUhFppH2Adx_-1gu8AIKc/pub?start=true&amp;loop=true&amp;delayms=3000</a:t>
            </a:r>
            <a:endParaRPr sz="1000"/>
          </a:p>
          <a:p>
            <a:pPr indent="0" lvl="0" marL="0" rtl="0" algn="l">
              <a:spcBef>
                <a:spcPts val="0"/>
              </a:spcBef>
              <a:spcAft>
                <a:spcPts val="0"/>
              </a:spcAft>
              <a:buNone/>
            </a:pPr>
            <a:r>
              <a:rPr lang="en" sz="1000" u="sng">
                <a:solidFill>
                  <a:schemeClr val="hlink"/>
                </a:solidFill>
                <a:hlinkClick r:id="rId65"/>
              </a:rPr>
              <a:t>https://docs.google.com/presentation/d/1j1bEmg7W7IbroIzxrohBJKqUhFppH2Adx_-1gu8AIKc/view</a:t>
            </a:r>
            <a:endParaRPr sz="1000"/>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SLIDES_API1623527957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SLIDES_API1623527957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rustic photo booth,prom photo booth,professional photo booth,touch screen photo booth,vogue booth,wedding photo booth cost,local photo booth rental,aura photo booth,wedding photo booth hire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62352795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62352795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62352795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62352795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rustic photo booth,prom photo booth,professional photo booth,touch screen photo booth,vogue booth,wedding photo booth cost,local photo booth rental,aura photo booth,wedding photo booth hire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SLIDES_API162352795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SLIDES_API162352795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S_API1623527957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S_API1623527957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SLIDES_API162352795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SLIDES_API162352795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SLIDES_API1623527957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SLIDES_API1623527957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SLIDES_API162352795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SLIDES_API162352795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rustic photo booth,prom photo booth,professional photo booth,touch screen photo booth,vogue booth,wedding photo booth cost,local photo booth rental,aura photo booth,wedding photo booth hire</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360photoboothrentallosangeles/home" TargetMode="External"/></Relationships>
</file>

<file path=ppt/slides/_rels/slide10.xml.rels><?xml version="1.0" encoding="UTF-8" standalone="yes"?><Relationships xmlns="http://schemas.openxmlformats.org/package/2006/relationships"><Relationship Id="rId40" Type="http://schemas.openxmlformats.org/officeDocument/2006/relationships/hyperlink" Target="https://docs.google.com/presentation/d/1SizbGtF9nyYHG77H-LjeNlOy9AxQgc4YYMH1P2nfuyA/edit?usp=sharing" TargetMode="External"/><Relationship Id="rId42" Type="http://schemas.openxmlformats.org/officeDocument/2006/relationships/hyperlink" Target="https://docs.google.com/presentation/d/1SizbGtF9nyYHG77H-LjeNlOy9AxQgc4YYMH1P2nfuyA/view" TargetMode="External"/><Relationship Id="rId41" Type="http://schemas.openxmlformats.org/officeDocument/2006/relationships/hyperlink" Target="https://docs.google.com/presentation/d/1SizbGtF9nyYHG77H-LjeNlOy9AxQgc4YYMH1P2nfuyA/pub?start=true&amp;loop=true&amp;delayms=3000" TargetMode="External"/><Relationship Id="rId44" Type="http://schemas.openxmlformats.org/officeDocument/2006/relationships/hyperlink" Target="https://docs.google.com/document/d/10ts8mjv-hJFUqJ5fV4MaQj__3wku-06FPihyuhYpvLE/pub" TargetMode="External"/><Relationship Id="rId43" Type="http://schemas.openxmlformats.org/officeDocument/2006/relationships/hyperlink" Target="https://docs.google.com/document/d/10ts8mjv-hJFUqJ5fV4MaQj__3wku-06FPihyuhYpvLE/edit?usp=sharing" TargetMode="External"/><Relationship Id="rId46" Type="http://schemas.openxmlformats.org/officeDocument/2006/relationships/hyperlink" Target="https://docs.google.com/presentation/d/1mDqymGcbCGfUP3lockq9ov-OrqJ10wox3WqnNhi2b-E/edit?usp=sharing" TargetMode="External"/><Relationship Id="rId45" Type="http://schemas.openxmlformats.org/officeDocument/2006/relationships/hyperlink" Target="https://docs.google.com/document/d/10ts8mjv-hJFUqJ5fV4MaQj__3wku-06FPihyuhYpvLE/view" TargetMode="External"/><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drive.google.com/drive/folders/1amMSryS5zY0CfIHAJYqOus8IOoGsJTkf?usp=sharing" TargetMode="External"/><Relationship Id="rId4" Type="http://schemas.openxmlformats.org/officeDocument/2006/relationships/hyperlink" Target="https://drive.google.com/file/d/1uUIGhdiEdWVZFg91cMGTa4xKlHyW-Cya/view?usp=sharing" TargetMode="External"/><Relationship Id="rId9" Type="http://schemas.openxmlformats.org/officeDocument/2006/relationships/hyperlink" Target="https://drive.google.com/file/d/18YIuiBebmpxP_hF49eqS_4KJ5uNWYqvL/view?usp=sharing" TargetMode="External"/><Relationship Id="rId48" Type="http://schemas.openxmlformats.org/officeDocument/2006/relationships/hyperlink" Target="https://docs.google.com/presentation/d/1mDqymGcbCGfUP3lockq9ov-OrqJ10wox3WqnNhi2b-E/view" TargetMode="External"/><Relationship Id="rId47" Type="http://schemas.openxmlformats.org/officeDocument/2006/relationships/hyperlink" Target="https://docs.google.com/presentation/d/1mDqymGcbCGfUP3lockq9ov-OrqJ10wox3WqnNhi2b-E/pub?start=true&amp;loop=true&amp;delayms=3000" TargetMode="External"/><Relationship Id="rId49" Type="http://schemas.openxmlformats.org/officeDocument/2006/relationships/hyperlink" Target="https://docs.google.com/presentation/d/1j1bEmg7W7IbroIzxrohBJKqUhFppH2Adx_-1gu8AIKc/edit?usp=drivesdk" TargetMode="External"/><Relationship Id="rId5" Type="http://schemas.openxmlformats.org/officeDocument/2006/relationships/hyperlink" Target="https://drive.google.com/file/d/1HzVew5EkjTDQLOJiy1wWTFL_IrFo2925/view?usp=sharing" TargetMode="External"/><Relationship Id="rId6" Type="http://schemas.openxmlformats.org/officeDocument/2006/relationships/hyperlink" Target="https://drive.google.com/file/d/136qwN3OvbdZTw-i9G-r0LlRsDXnRwn9L/view?usp=sharing" TargetMode="External"/><Relationship Id="rId7" Type="http://schemas.openxmlformats.org/officeDocument/2006/relationships/hyperlink" Target="https://drive.google.com/file/d/1Q8nuFxZ8DPrFGFkMowcF5YrkqrQgBuyR/view?usp=sharing" TargetMode="External"/><Relationship Id="rId8" Type="http://schemas.openxmlformats.org/officeDocument/2006/relationships/hyperlink" Target="https://drive.google.com/file/d/1bcRsv3dFuNS1oSLG4RDA6DOK7r1T4Tk6/view?usp=sharing" TargetMode="External"/><Relationship Id="rId31" Type="http://schemas.openxmlformats.org/officeDocument/2006/relationships/hyperlink" Target="https://docs.google.com/document/d/1H8uIK8OtAkzZk6UIALLZVajd67y7x2AQ3-2UHZkE9sQ/edit?usp=sharing" TargetMode="External"/><Relationship Id="rId30" Type="http://schemas.openxmlformats.org/officeDocument/2006/relationships/hyperlink" Target="https://youtu.be/89tLGgSxuZw" TargetMode="External"/><Relationship Id="rId33" Type="http://schemas.openxmlformats.org/officeDocument/2006/relationships/hyperlink" Target="https://docs.google.com/document/d/1H8uIK8OtAkzZk6UIALLZVajd67y7x2AQ3-2UHZkE9sQ/view" TargetMode="External"/><Relationship Id="rId32" Type="http://schemas.openxmlformats.org/officeDocument/2006/relationships/hyperlink" Target="https://docs.google.com/document/d/1H8uIK8OtAkzZk6UIALLZVajd67y7x2AQ3-2UHZkE9sQ/pub" TargetMode="External"/><Relationship Id="rId35" Type="http://schemas.openxmlformats.org/officeDocument/2006/relationships/hyperlink" Target="https://docs.google.com/presentation/d/1t_TFiIxx_xgoJil7T_5g8RO40ciD2xHzyfXEn4idGug/pub?start=true&amp;loop=true&amp;delayms=3000" TargetMode="External"/><Relationship Id="rId34" Type="http://schemas.openxmlformats.org/officeDocument/2006/relationships/hyperlink" Target="https://docs.google.com/presentation/d/1t_TFiIxx_xgoJil7T_5g8RO40ciD2xHzyfXEn4idGug/edit?usp=sharing" TargetMode="External"/><Relationship Id="rId37" Type="http://schemas.openxmlformats.org/officeDocument/2006/relationships/hyperlink" Target="https://docs.google.com/document/d/1QZJyITrHOWfo7e86uhxqUEt81Gu7zgXDcHJGFZFzk3E/edit?usp=sharing" TargetMode="External"/><Relationship Id="rId36" Type="http://schemas.openxmlformats.org/officeDocument/2006/relationships/hyperlink" Target="https://docs.google.com/presentation/d/1t_TFiIxx_xgoJil7T_5g8RO40ciD2xHzyfXEn4idGug/view" TargetMode="External"/><Relationship Id="rId39" Type="http://schemas.openxmlformats.org/officeDocument/2006/relationships/hyperlink" Target="https://docs.google.com/document/d/1QZJyITrHOWfo7e86uhxqUEt81Gu7zgXDcHJGFZFzk3E/view" TargetMode="External"/><Relationship Id="rId38" Type="http://schemas.openxmlformats.org/officeDocument/2006/relationships/hyperlink" Target="https://docs.google.com/document/d/1QZJyITrHOWfo7e86uhxqUEt81Gu7zgXDcHJGFZFzk3E/pub" TargetMode="External"/><Relationship Id="rId20" Type="http://schemas.openxmlformats.org/officeDocument/2006/relationships/hyperlink" Target="https://drive.google.com/file/d/1IC5WxCsnw3rzSUWlERN2Vlx1ZBuH30HK/view?usp=sharing" TargetMode="External"/><Relationship Id="rId22" Type="http://schemas.openxmlformats.org/officeDocument/2006/relationships/hyperlink" Target="https://youtu.be/hSQC0HOrpDc" TargetMode="External"/><Relationship Id="rId21" Type="http://schemas.openxmlformats.org/officeDocument/2006/relationships/hyperlink" Target="https://drive.google.com/file/d/1-td1qog3IItzjXIJC1hgXXzmLbiXRnmo/view?usp=sharing" TargetMode="External"/><Relationship Id="rId24" Type="http://schemas.openxmlformats.org/officeDocument/2006/relationships/hyperlink" Target="https://youtu.be/LsmbFgc9-7s" TargetMode="External"/><Relationship Id="rId23" Type="http://schemas.openxmlformats.org/officeDocument/2006/relationships/hyperlink" Target="https://youtu.be/UDNM4YoII1U" TargetMode="External"/><Relationship Id="rId26" Type="http://schemas.openxmlformats.org/officeDocument/2006/relationships/hyperlink" Target="https://youtu.be/GaGjOwIUtvg" TargetMode="External"/><Relationship Id="rId25" Type="http://schemas.openxmlformats.org/officeDocument/2006/relationships/hyperlink" Target="https://youtu.be/6mAItb4WJCo" TargetMode="External"/><Relationship Id="rId28" Type="http://schemas.openxmlformats.org/officeDocument/2006/relationships/hyperlink" Target="https://youtu.be/XzhkN0fTMa8" TargetMode="External"/><Relationship Id="rId27" Type="http://schemas.openxmlformats.org/officeDocument/2006/relationships/hyperlink" Target="https://youtu.be/6ssGdv8Vptk" TargetMode="External"/><Relationship Id="rId29" Type="http://schemas.openxmlformats.org/officeDocument/2006/relationships/hyperlink" Target="https://youtu.be/3gilK6ejmz0" TargetMode="External"/><Relationship Id="rId50" Type="http://schemas.openxmlformats.org/officeDocument/2006/relationships/image" Target="../media/image11.png"/><Relationship Id="rId11" Type="http://schemas.openxmlformats.org/officeDocument/2006/relationships/hyperlink" Target="https://drive.google.com/file/d/1-G3LZ-sWeuYwMuagby6a7pLIAfU-JV2y/view?usp=sharing" TargetMode="External"/><Relationship Id="rId10" Type="http://schemas.openxmlformats.org/officeDocument/2006/relationships/hyperlink" Target="https://drive.google.com/file/d/1WQe_7ZoDY6hR1FJ4-CYVvKs9d2kD7WJA/view?usp=sharing" TargetMode="External"/><Relationship Id="rId13" Type="http://schemas.openxmlformats.org/officeDocument/2006/relationships/hyperlink" Target="https://drive.google.com/file/d/1HTtuGij2PlzTL0Ajhtm4EpzqL7GMZz6n/view?usp=sharing" TargetMode="External"/><Relationship Id="rId12" Type="http://schemas.openxmlformats.org/officeDocument/2006/relationships/hyperlink" Target="https://drive.google.com/file/d/1rPLcd7wU7roMccZplGcuD-lWjUZK6WHW/view?usp=sharing" TargetMode="External"/><Relationship Id="rId15" Type="http://schemas.openxmlformats.org/officeDocument/2006/relationships/hyperlink" Target="https://drive.google.com/file/d/1JfO63rG4iISj_MiuIzfSHHeON5Elqz2E/view?usp=sharing" TargetMode="External"/><Relationship Id="rId14" Type="http://schemas.openxmlformats.org/officeDocument/2006/relationships/hyperlink" Target="https://drive.google.com/file/d/1DopKIYGEVfZhfYQaw1RsBOE9Hi0LPVRa/view?usp=sharing" TargetMode="External"/><Relationship Id="rId17" Type="http://schemas.openxmlformats.org/officeDocument/2006/relationships/hyperlink" Target="https://drive.google.com/file/d/1gYoXKA5CQOfNNH90X0lvoHXPhrDnLsB4/view?usp=sharing" TargetMode="External"/><Relationship Id="rId16" Type="http://schemas.openxmlformats.org/officeDocument/2006/relationships/hyperlink" Target="https://drive.google.com/file/d/1o3XPdJDJPaFWgeKy9R5aYTGKlaWzrkOC/view?usp=sharing" TargetMode="External"/><Relationship Id="rId19" Type="http://schemas.openxmlformats.org/officeDocument/2006/relationships/hyperlink" Target="https://drive.google.com/file/d/1kBVM8TtgJZxHzmz6QWlExjPTFPIdOegO/view?usp=sharing" TargetMode="External"/><Relationship Id="rId18" Type="http://schemas.openxmlformats.org/officeDocument/2006/relationships/hyperlink" Target="https://drive.google.com/file/d/1XXXbnv---pJFkAMViNdZ_05ktis_aUuG/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docs.google.com/document/d/1_j4A60Veo_6Ej-pRKQcbJrYU_TIKAV3hOr2oYAIEzik/edit?usp=sharing" TargetMode="External"/><Relationship Id="rId4" Type="http://schemas.openxmlformats.org/officeDocument/2006/relationships/hyperlink" Target="https://docs.google.com/document/d/1_j4A60Veo_6Ej-pRKQcbJrYU_TIKAV3hOr2oYAIEzik/pub" TargetMode="External"/><Relationship Id="rId9" Type="http://schemas.openxmlformats.org/officeDocument/2006/relationships/hyperlink" Target="https://docs.google.com/document/d/1fCF0TqVWR0mYfX8g0XU27SEDzFpGMlpDEho0V26O7t0/edit?usp=sharing" TargetMode="External"/><Relationship Id="rId5" Type="http://schemas.openxmlformats.org/officeDocument/2006/relationships/hyperlink" Target="https://docs.google.com/document/d/1_j4A60Veo_6Ej-pRKQcbJrYU_TIKAV3hOr2oYAIEzik/view" TargetMode="External"/><Relationship Id="rId6" Type="http://schemas.openxmlformats.org/officeDocument/2006/relationships/hyperlink" Target="https://docs.google.com/presentation/d/13zMNKzdIK8vqwYouEwtm6bbi_d6GVlsheOi0_mY71a0/edit?usp=sharing" TargetMode="External"/><Relationship Id="rId7" Type="http://schemas.openxmlformats.org/officeDocument/2006/relationships/hyperlink" Target="https://docs.google.com/presentation/d/13zMNKzdIK8vqwYouEwtm6bbi_d6GVlsheOi0_mY71a0/pub?start=true&amp;loop=true&amp;delayms=3000" TargetMode="External"/><Relationship Id="rId8" Type="http://schemas.openxmlformats.org/officeDocument/2006/relationships/hyperlink" Target="https://docs.google.com/presentation/d/13zMNKzdIK8vqwYouEwtm6bbi_d6GVlsheOi0_mY71a0/view" TargetMode="External"/><Relationship Id="rId20" Type="http://schemas.openxmlformats.org/officeDocument/2006/relationships/hyperlink" Target="https://docs.google.com/presentation/d/1j1bEmg7W7IbroIzxrohBJKqUhFppH2Adx_-1gu8AIKc/view" TargetMode="External"/><Relationship Id="rId22" Type="http://schemas.openxmlformats.org/officeDocument/2006/relationships/image" Target="../media/image11.png"/><Relationship Id="rId21" Type="http://schemas.openxmlformats.org/officeDocument/2006/relationships/hyperlink" Target="https://docs.google.com/presentation/d/1j1bEmg7W7IbroIzxrohBJKqUhFppH2Adx_-1gu8AIKc/edit?usp=drivesdk" TargetMode="External"/><Relationship Id="rId11" Type="http://schemas.openxmlformats.org/officeDocument/2006/relationships/hyperlink" Target="https://docs.google.com/document/d/1fCF0TqVWR0mYfX8g0XU27SEDzFpGMlpDEho0V26O7t0/view" TargetMode="External"/><Relationship Id="rId10" Type="http://schemas.openxmlformats.org/officeDocument/2006/relationships/hyperlink" Target="https://docs.google.com/document/d/1fCF0TqVWR0mYfX8g0XU27SEDzFpGMlpDEho0V26O7t0/pub" TargetMode="External"/><Relationship Id="rId13" Type="http://schemas.openxmlformats.org/officeDocument/2006/relationships/hyperlink" Target="https://docs.google.com/presentation/d/1kalnZFhz6a2NcpvHkCJUh_LCqtxkyCzXC8yOD1BmR4Y/pub?start=true&amp;loop=true&amp;delayms=3000" TargetMode="External"/><Relationship Id="rId12" Type="http://schemas.openxmlformats.org/officeDocument/2006/relationships/hyperlink" Target="https://docs.google.com/presentation/d/1kalnZFhz6a2NcpvHkCJUh_LCqtxkyCzXC8yOD1BmR4Y/edit?usp=sharing" TargetMode="External"/><Relationship Id="rId15" Type="http://schemas.openxmlformats.org/officeDocument/2006/relationships/hyperlink" Target="https://docs.google.com/document/d/1N9yVte6hT2A4vZKDL7_yYWUAxg5RL7yNEi3VHJu9s_o/edit?usp=sharing" TargetMode="External"/><Relationship Id="rId14" Type="http://schemas.openxmlformats.org/officeDocument/2006/relationships/hyperlink" Target="https://docs.google.com/presentation/d/1kalnZFhz6a2NcpvHkCJUh_LCqtxkyCzXC8yOD1BmR4Y/view" TargetMode="External"/><Relationship Id="rId17" Type="http://schemas.openxmlformats.org/officeDocument/2006/relationships/hyperlink" Target="https://docs.google.com/document/d/1N9yVte6hT2A4vZKDL7_yYWUAxg5RL7yNEi3VHJu9s_o/view" TargetMode="External"/><Relationship Id="rId16" Type="http://schemas.openxmlformats.org/officeDocument/2006/relationships/hyperlink" Target="https://docs.google.com/document/d/1N9yVte6hT2A4vZKDL7_yYWUAxg5RL7yNEi3VHJu9s_o/pub" TargetMode="External"/><Relationship Id="rId19" Type="http://schemas.openxmlformats.org/officeDocument/2006/relationships/hyperlink" Target="https://docs.google.com/presentation/d/1j1bEmg7W7IbroIzxrohBJKqUhFppH2Adx_-1gu8AIKc/pub?start=true&amp;loop=true&amp;delayms=3000" TargetMode="External"/><Relationship Id="rId18" Type="http://schemas.openxmlformats.org/officeDocument/2006/relationships/hyperlink" Target="https://docs.google.com/presentation/d/1j1bEmg7W7IbroIzxrohBJKqUhFppH2Adx_-1gu8AIKc/edit?usp=shar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ocs.google.com/presentation/d/1j1bEmg7W7IbroIzxrohBJKqUhFppH2Adx_-1gu8AIKc/edit?usp=drivesdk"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www.youtube.com/watch?v=hSQC0HOrpDc" TargetMode="External"/><Relationship Id="rId5" Type="http://schemas.openxmlformats.org/officeDocument/2006/relationships/image" Target="../media/image8.jpg"/><Relationship Id="rId6" Type="http://schemas.openxmlformats.org/officeDocument/2006/relationships/hyperlink" Target="https://docs.google.com/presentation/d/1j1bEmg7W7IbroIzxrohBJKqUhFppH2Adx_-1gu8AIKc/edit?usp=drivesdk" TargetMode="External"/><Relationship Id="rId7"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www.youtube.com/watch?v=UDNM4YoII1U" TargetMode="External"/><Relationship Id="rId5" Type="http://schemas.openxmlformats.org/officeDocument/2006/relationships/image" Target="../media/image2.jpg"/><Relationship Id="rId6" Type="http://schemas.openxmlformats.org/officeDocument/2006/relationships/hyperlink" Target="https://docs.google.com/presentation/d/1j1bEmg7W7IbroIzxrohBJKqUhFppH2Adx_-1gu8AIKc/edit?usp=drivesdk" TargetMode="External"/><Relationship Id="rId7"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www.youtube.com/watch?v=LsmbFgc9-7s" TargetMode="External"/><Relationship Id="rId5" Type="http://schemas.openxmlformats.org/officeDocument/2006/relationships/image" Target="../media/image3.jpg"/><Relationship Id="rId6" Type="http://schemas.openxmlformats.org/officeDocument/2006/relationships/hyperlink" Target="https://docs.google.com/presentation/d/1j1bEmg7W7IbroIzxrohBJKqUhFppH2Adx_-1gu8AIKc/edit?usp=drivesdk" TargetMode="External"/><Relationship Id="rId7"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www.youtube.com/watch?v=6mAItb4WJCo" TargetMode="External"/><Relationship Id="rId5" Type="http://schemas.openxmlformats.org/officeDocument/2006/relationships/image" Target="../media/image1.jpg"/><Relationship Id="rId6" Type="http://schemas.openxmlformats.org/officeDocument/2006/relationships/hyperlink" Target="https://docs.google.com/presentation/d/1j1bEmg7W7IbroIzxrohBJKqUhFppH2Adx_-1gu8AIKc/edit?usp=drivesdk" TargetMode="External"/><Relationship Id="rId7"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www.youtube.com/watch?v=GaGjOwIUtvg" TargetMode="External"/><Relationship Id="rId5" Type="http://schemas.openxmlformats.org/officeDocument/2006/relationships/image" Target="../media/image9.jpg"/><Relationship Id="rId6" Type="http://schemas.openxmlformats.org/officeDocument/2006/relationships/hyperlink" Target="https://docs.google.com/presentation/d/1j1bEmg7W7IbroIzxrohBJKqUhFppH2Adx_-1gu8AIKc/edit?usp=drivesdk" TargetMode="External"/><Relationship Id="rId7"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www.youtube.com/watch?v=6ssGdv8Vptk" TargetMode="External"/><Relationship Id="rId5" Type="http://schemas.openxmlformats.org/officeDocument/2006/relationships/image" Target="../media/image6.jpg"/><Relationship Id="rId6" Type="http://schemas.openxmlformats.org/officeDocument/2006/relationships/hyperlink" Target="https://docs.google.com/presentation/d/1j1bEmg7W7IbroIzxrohBJKqUhFppH2Adx_-1gu8AIKc/edit?usp=drivesdk" TargetMode="External"/><Relationship Id="rId7"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www.youtube.com/watch?v=XzhkN0fTMa8" TargetMode="External"/><Relationship Id="rId5" Type="http://schemas.openxmlformats.org/officeDocument/2006/relationships/image" Target="../media/image18.jpg"/><Relationship Id="rId6" Type="http://schemas.openxmlformats.org/officeDocument/2006/relationships/hyperlink" Target="https://docs.google.com/presentation/d/1j1bEmg7W7IbroIzxrohBJKqUhFppH2Adx_-1gu8AIKc/edit?usp=drivesdk" TargetMode="External"/><Relationship Id="rId7"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www.youtube.com/watch?v=3gilK6ejmz0" TargetMode="External"/><Relationship Id="rId5" Type="http://schemas.openxmlformats.org/officeDocument/2006/relationships/image" Target="../media/image22.jpg"/><Relationship Id="rId6" Type="http://schemas.openxmlformats.org/officeDocument/2006/relationships/hyperlink" Target="https://docs.google.com/presentation/d/1j1bEmg7W7IbroIzxrohBJKqUhFppH2Adx_-1gu8AIKc/edit?usp=drivesdk" TargetMode="External"/><Relationship Id="rId7"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www.youtube.com/watch?v=89tLGgSxuZw" TargetMode="External"/><Relationship Id="rId5" Type="http://schemas.openxmlformats.org/officeDocument/2006/relationships/image" Target="../media/image20.jpg"/><Relationship Id="rId6" Type="http://schemas.openxmlformats.org/officeDocument/2006/relationships/hyperlink" Target="https://docs.google.com/presentation/d/1j1bEmg7W7IbroIzxrohBJKqUhFppH2Adx_-1gu8AIKc/edit?usp=drivesdk" TargetMode="External"/><Relationship Id="rId7"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sites.google.com/view/360photoboothrentallosangeles/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360photoboothrentallosangeles/home"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360photoboothrentallosangeles/home" TargetMode="External"/><Relationship Id="rId4" Type="http://schemas.openxmlformats.org/officeDocument/2006/relationships/hyperlink" Target="https://docs.google.com/presentation/d/1j1bEmg7W7IbroIzxrohBJKqUhFppH2Adx_-1gu8AIKc/edit?usp=drivesdk" TargetMode="External"/><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j1bEmg7W7IbroIzxrohBJKqUhFppH2Adx_-1gu8AIKc/edit?usp=drivesdk"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j1bEmg7W7IbroIzxrohBJKqUhFppH2Adx_-1gu8AIKc/edit?usp=drivesdk" TargetMode="Externa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360photoboothrentallosangeles/home" TargetMode="External"/><Relationship Id="rId4" Type="http://schemas.openxmlformats.org/officeDocument/2006/relationships/image" Target="../media/image21.jpg"/><Relationship Id="rId5" Type="http://schemas.openxmlformats.org/officeDocument/2006/relationships/hyperlink" Target="https://docs.google.com/presentation/d/1j1bEmg7W7IbroIzxrohBJKqUhFppH2Adx_-1gu8AIKc/edit?usp=drivesdk" TargetMode="External"/><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360photoboothrentallosangeles/home" TargetMode="External"/><Relationship Id="rId4" Type="http://schemas.openxmlformats.org/officeDocument/2006/relationships/image" Target="../media/image6.jpg"/><Relationship Id="rId5" Type="http://schemas.openxmlformats.org/officeDocument/2006/relationships/hyperlink" Target="https://docs.google.com/presentation/d/1j1bEmg7W7IbroIzxrohBJKqUhFppH2Adx_-1gu8AIKc/edit?usp=drivesdk" TargetMode="External"/><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docs.google.com/presentation/d/1j1bEmg7W7IbroIzxrohBJKqUhFppH2Adx_-1gu8AIKc/edit?usp=drivesdk"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cost</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https://sites.google.com/view/360photoboothrentallosangeles/home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11" name="Google Shape;111;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folder Microsoft Files</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photo</a:t>
            </a:r>
            <a:endParaRPr sz="700"/>
          </a:p>
          <a:p>
            <a:pPr indent="0" lvl="0" marL="0" rtl="0" algn="l">
              <a:lnSpc>
                <a:spcPct val="1000"/>
              </a:lnSpc>
              <a:spcBef>
                <a:spcPts val="1000"/>
              </a:spcBef>
              <a:spcAft>
                <a:spcPts val="0"/>
              </a:spcAft>
              <a:buNone/>
            </a:pPr>
            <a:r>
              <a:rPr lang="en" sz="700" u="sng">
                <a:solidFill>
                  <a:schemeClr val="hlink"/>
                </a:solidFill>
                <a:hlinkClick r:id="rId7"/>
              </a:rPr>
              <a:t>photo</a:t>
            </a:r>
            <a:endParaRPr sz="700"/>
          </a:p>
          <a:p>
            <a:pPr indent="0" lvl="0" marL="0" rtl="0" algn="l">
              <a:lnSpc>
                <a:spcPct val="1000"/>
              </a:lnSpc>
              <a:spcBef>
                <a:spcPts val="1000"/>
              </a:spcBef>
              <a:spcAft>
                <a:spcPts val="0"/>
              </a:spcAft>
              <a:buNone/>
            </a:pPr>
            <a:r>
              <a:rPr lang="en" sz="700" u="sng">
                <a:solidFill>
                  <a:schemeClr val="hlink"/>
                </a:solidFill>
                <a:hlinkClick r:id="rId8"/>
              </a:rPr>
              <a:t>photo</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photo</a:t>
            </a:r>
            <a:endParaRPr sz="700"/>
          </a:p>
          <a:p>
            <a:pPr indent="0" lvl="0" marL="0" rtl="0" algn="l">
              <a:lnSpc>
                <a:spcPct val="1000"/>
              </a:lnSpc>
              <a:spcBef>
                <a:spcPts val="1000"/>
              </a:spcBef>
              <a:spcAft>
                <a:spcPts val="0"/>
              </a:spcAft>
              <a:buNone/>
            </a:pPr>
            <a:r>
              <a:rPr lang="en" sz="700" u="sng">
                <a:solidFill>
                  <a:schemeClr val="hlink"/>
                </a:solidFill>
                <a:hlinkClick r:id="rId17"/>
              </a:rPr>
              <a:t>photo</a:t>
            </a:r>
            <a:endParaRPr sz="700"/>
          </a:p>
          <a:p>
            <a:pPr indent="0" lvl="0" marL="0" rtl="0" algn="l">
              <a:lnSpc>
                <a:spcPct val="1000"/>
              </a:lnSpc>
              <a:spcBef>
                <a:spcPts val="1000"/>
              </a:spcBef>
              <a:spcAft>
                <a:spcPts val="0"/>
              </a:spcAft>
              <a:buNone/>
            </a:pPr>
            <a:r>
              <a:rPr lang="en" sz="700" u="sng">
                <a:solidFill>
                  <a:schemeClr val="hlink"/>
                </a:solidFill>
                <a:hlinkClick r:id="rId18"/>
              </a:rPr>
              <a:t>photo</a:t>
            </a:r>
            <a:endParaRPr sz="700"/>
          </a:p>
          <a:p>
            <a:pPr indent="0" lvl="0" marL="0" rtl="0" algn="l">
              <a:lnSpc>
                <a:spcPct val="1000"/>
              </a:lnSpc>
              <a:spcBef>
                <a:spcPts val="1000"/>
              </a:spcBef>
              <a:spcAft>
                <a:spcPts val="0"/>
              </a:spcAft>
              <a:buNone/>
            </a:pPr>
            <a:r>
              <a:rPr lang="en" sz="700" u="sng">
                <a:solidFill>
                  <a:schemeClr val="hlink"/>
                </a:solidFill>
                <a:hlinkClick r:id="rId19"/>
              </a:rPr>
              <a:t>photo</a:t>
            </a:r>
            <a:endParaRPr sz="700"/>
          </a:p>
          <a:p>
            <a:pPr indent="0" lvl="0" marL="0" rtl="0" algn="l">
              <a:lnSpc>
                <a:spcPct val="1000"/>
              </a:lnSpc>
              <a:spcBef>
                <a:spcPts val="1000"/>
              </a:spcBef>
              <a:spcAft>
                <a:spcPts val="0"/>
              </a:spcAft>
              <a:buNone/>
            </a:pPr>
            <a:r>
              <a:rPr lang="en" sz="700" u="sng">
                <a:solidFill>
                  <a:schemeClr val="hlink"/>
                </a:solidFill>
                <a:hlinkClick r:id="rId20"/>
              </a:rPr>
              <a:t>photo</a:t>
            </a:r>
            <a:endParaRPr sz="700"/>
          </a:p>
          <a:p>
            <a:pPr indent="0" lvl="0" marL="0" rtl="0" algn="l">
              <a:lnSpc>
                <a:spcPct val="1000"/>
              </a:lnSpc>
              <a:spcBef>
                <a:spcPts val="1000"/>
              </a:spcBef>
              <a:spcAft>
                <a:spcPts val="0"/>
              </a:spcAft>
              <a:buNone/>
            </a:pPr>
            <a:r>
              <a:rPr lang="en" sz="700" u="sng">
                <a:solidFill>
                  <a:schemeClr val="hlink"/>
                </a:solidFill>
                <a:hlinkClick r:id="rId21"/>
              </a:rPr>
              <a:t>photo</a:t>
            </a:r>
            <a:endParaRPr sz="700"/>
          </a:p>
          <a:p>
            <a:pPr indent="0" lvl="0" marL="0" rtl="0" algn="l">
              <a:lnSpc>
                <a:spcPct val="1000"/>
              </a:lnSpc>
              <a:spcBef>
                <a:spcPts val="1000"/>
              </a:spcBef>
              <a:spcAft>
                <a:spcPts val="0"/>
              </a:spcAft>
              <a:buNone/>
            </a:pPr>
            <a:r>
              <a:rPr lang="en" sz="700" u="sng">
                <a:solidFill>
                  <a:schemeClr val="hlink"/>
                </a:solidFill>
                <a:hlinkClick r:id="rId22"/>
              </a:rPr>
              <a:t>video</a:t>
            </a:r>
            <a:endParaRPr sz="700"/>
          </a:p>
          <a:p>
            <a:pPr indent="0" lvl="0" marL="0" rtl="0" algn="l">
              <a:lnSpc>
                <a:spcPct val="1000"/>
              </a:lnSpc>
              <a:spcBef>
                <a:spcPts val="1000"/>
              </a:spcBef>
              <a:spcAft>
                <a:spcPts val="0"/>
              </a:spcAft>
              <a:buNone/>
            </a:pPr>
            <a:r>
              <a:rPr lang="en" sz="700" u="sng">
                <a:solidFill>
                  <a:schemeClr val="hlink"/>
                </a:solidFill>
                <a:hlinkClick r:id="rId23"/>
              </a:rPr>
              <a:t>video</a:t>
            </a:r>
            <a:endParaRPr sz="700"/>
          </a:p>
          <a:p>
            <a:pPr indent="0" lvl="0" marL="0" rtl="0" algn="l">
              <a:lnSpc>
                <a:spcPct val="1000"/>
              </a:lnSpc>
              <a:spcBef>
                <a:spcPts val="1000"/>
              </a:spcBef>
              <a:spcAft>
                <a:spcPts val="0"/>
              </a:spcAft>
              <a:buNone/>
            </a:pPr>
            <a:r>
              <a:rPr lang="en" sz="700" u="sng">
                <a:solidFill>
                  <a:schemeClr val="hlink"/>
                </a:solidFill>
                <a:hlinkClick r:id="rId24"/>
              </a:rPr>
              <a:t>video</a:t>
            </a:r>
            <a:endParaRPr sz="700"/>
          </a:p>
          <a:p>
            <a:pPr indent="0" lvl="0" marL="0" rtl="0" algn="l">
              <a:lnSpc>
                <a:spcPct val="1000"/>
              </a:lnSpc>
              <a:spcBef>
                <a:spcPts val="1000"/>
              </a:spcBef>
              <a:spcAft>
                <a:spcPts val="1000"/>
              </a:spcAft>
              <a:buNone/>
            </a:pPr>
            <a:r>
              <a:t/>
            </a:r>
            <a:endParaRPr/>
          </a:p>
        </p:txBody>
      </p:sp>
      <p:sp>
        <p:nvSpPr>
          <p:cNvPr id="112" name="Google Shape;112;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video</a:t>
            </a:r>
            <a:endParaRPr sz="700"/>
          </a:p>
          <a:p>
            <a:pPr indent="0" lvl="0" marL="0" rtl="0" algn="l">
              <a:lnSpc>
                <a:spcPct val="1000"/>
              </a:lnSpc>
              <a:spcBef>
                <a:spcPts val="1000"/>
              </a:spcBef>
              <a:spcAft>
                <a:spcPts val="0"/>
              </a:spcAft>
              <a:buNone/>
            </a:pPr>
            <a:r>
              <a:rPr lang="en" sz="700" u="sng">
                <a:solidFill>
                  <a:schemeClr val="hlink"/>
                </a:solidFill>
                <a:hlinkClick r:id="rId26"/>
              </a:rPr>
              <a:t>video</a:t>
            </a:r>
            <a:endParaRPr sz="700"/>
          </a:p>
          <a:p>
            <a:pPr indent="0" lvl="0" marL="0" rtl="0" algn="l">
              <a:lnSpc>
                <a:spcPct val="1000"/>
              </a:lnSpc>
              <a:spcBef>
                <a:spcPts val="1000"/>
              </a:spcBef>
              <a:spcAft>
                <a:spcPts val="0"/>
              </a:spcAft>
              <a:buNone/>
            </a:pPr>
            <a:r>
              <a:rPr lang="en" sz="700" u="sng">
                <a:solidFill>
                  <a:schemeClr val="hlink"/>
                </a:solidFill>
                <a:hlinkClick r:id="rId27"/>
              </a:rPr>
              <a:t>video</a:t>
            </a:r>
            <a:endParaRPr sz="700"/>
          </a:p>
          <a:p>
            <a:pPr indent="0" lvl="0" marL="0" rtl="0" algn="l">
              <a:lnSpc>
                <a:spcPct val="1000"/>
              </a:lnSpc>
              <a:spcBef>
                <a:spcPts val="1000"/>
              </a:spcBef>
              <a:spcAft>
                <a:spcPts val="0"/>
              </a:spcAft>
              <a:buNone/>
            </a:pPr>
            <a:r>
              <a:rPr lang="en" sz="700" u="sng">
                <a:solidFill>
                  <a:schemeClr val="hlink"/>
                </a:solidFill>
                <a:hlinkClick r:id="rId28"/>
              </a:rPr>
              <a:t>video</a:t>
            </a:r>
            <a:endParaRPr sz="700"/>
          </a:p>
          <a:p>
            <a:pPr indent="0" lvl="0" marL="0" rtl="0" algn="l">
              <a:lnSpc>
                <a:spcPct val="1000"/>
              </a:lnSpc>
              <a:spcBef>
                <a:spcPts val="1000"/>
              </a:spcBef>
              <a:spcAft>
                <a:spcPts val="0"/>
              </a:spcAft>
              <a:buNone/>
            </a:pPr>
            <a:r>
              <a:rPr lang="en" sz="700" u="sng">
                <a:solidFill>
                  <a:schemeClr val="hlink"/>
                </a:solidFill>
                <a:hlinkClick r:id="rId29"/>
              </a:rPr>
              <a:t>video</a:t>
            </a:r>
            <a:endParaRPr sz="700"/>
          </a:p>
          <a:p>
            <a:pPr indent="0" lvl="0" marL="0" rtl="0" algn="l">
              <a:lnSpc>
                <a:spcPct val="1000"/>
              </a:lnSpc>
              <a:spcBef>
                <a:spcPts val="1000"/>
              </a:spcBef>
              <a:spcAft>
                <a:spcPts val="0"/>
              </a:spcAft>
              <a:buNone/>
            </a:pPr>
            <a:r>
              <a:rPr lang="en" sz="700" u="sng">
                <a:solidFill>
                  <a:schemeClr val="hlink"/>
                </a:solidFill>
                <a:hlinkClick r:id="rId30"/>
              </a:rPr>
              <a:t>video</a:t>
            </a:r>
            <a:endParaRPr sz="700"/>
          </a:p>
          <a:p>
            <a:pPr indent="0" lvl="0" marL="0" rtl="0" algn="l">
              <a:lnSpc>
                <a:spcPct val="1000"/>
              </a:lnSpc>
              <a:spcBef>
                <a:spcPts val="1000"/>
              </a:spcBef>
              <a:spcAft>
                <a:spcPts val="0"/>
              </a:spcAft>
              <a:buNone/>
            </a:pPr>
            <a:r>
              <a:rPr lang="en" sz="700" u="sng">
                <a:solidFill>
                  <a:schemeClr val="hlink"/>
                </a:solidFill>
                <a:hlinkClick r:id="rId31"/>
              </a:rPr>
              <a:t>document</a:t>
            </a:r>
            <a:endParaRPr sz="700"/>
          </a:p>
          <a:p>
            <a:pPr indent="0" lvl="0" marL="0" rtl="0" algn="l">
              <a:lnSpc>
                <a:spcPct val="1000"/>
              </a:lnSpc>
              <a:spcBef>
                <a:spcPts val="1000"/>
              </a:spcBef>
              <a:spcAft>
                <a:spcPts val="0"/>
              </a:spcAft>
              <a:buNone/>
            </a:pPr>
            <a:r>
              <a:rPr lang="en" sz="700" u="sng">
                <a:solidFill>
                  <a:schemeClr val="hlink"/>
                </a:solidFill>
                <a:hlinkClick r:id="rId32"/>
              </a:rPr>
              <a:t>document pub</a:t>
            </a:r>
            <a:endParaRPr sz="700"/>
          </a:p>
          <a:p>
            <a:pPr indent="0" lvl="0" marL="0" rtl="0" algn="l">
              <a:lnSpc>
                <a:spcPct val="1000"/>
              </a:lnSpc>
              <a:spcBef>
                <a:spcPts val="1000"/>
              </a:spcBef>
              <a:spcAft>
                <a:spcPts val="0"/>
              </a:spcAft>
              <a:buNone/>
            </a:pPr>
            <a:r>
              <a:rPr lang="en" sz="700" u="sng">
                <a:solidFill>
                  <a:schemeClr val="hlink"/>
                </a:solidFill>
                <a:hlinkClick r:id="rId33"/>
              </a:rPr>
              <a:t>document view</a:t>
            </a:r>
            <a:endParaRPr sz="700"/>
          </a:p>
          <a:p>
            <a:pPr indent="0" lvl="0" marL="0" rtl="0" algn="l">
              <a:lnSpc>
                <a:spcPct val="1000"/>
              </a:lnSpc>
              <a:spcBef>
                <a:spcPts val="1000"/>
              </a:spcBef>
              <a:spcAft>
                <a:spcPts val="0"/>
              </a:spcAft>
              <a:buNone/>
            </a:pPr>
            <a:r>
              <a:rPr lang="en" sz="700" u="sng">
                <a:solidFill>
                  <a:schemeClr val="hlink"/>
                </a:solidFill>
                <a:hlinkClick r:id="rId34"/>
              </a:rPr>
              <a:t>presentation</a:t>
            </a:r>
            <a:endParaRPr sz="700"/>
          </a:p>
          <a:p>
            <a:pPr indent="0" lvl="0" marL="0" rtl="0" algn="l">
              <a:lnSpc>
                <a:spcPct val="1000"/>
              </a:lnSpc>
              <a:spcBef>
                <a:spcPts val="1000"/>
              </a:spcBef>
              <a:spcAft>
                <a:spcPts val="0"/>
              </a:spcAft>
              <a:buNone/>
            </a:pPr>
            <a:r>
              <a:rPr lang="en" sz="700" u="sng">
                <a:solidFill>
                  <a:schemeClr val="hlink"/>
                </a:solidFill>
                <a:hlinkClick r:id="rId35"/>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6"/>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7"/>
              </a:rPr>
              <a:t>document</a:t>
            </a:r>
            <a:endParaRPr sz="700"/>
          </a:p>
          <a:p>
            <a:pPr indent="0" lvl="0" marL="0" rtl="0" algn="l">
              <a:lnSpc>
                <a:spcPct val="1000"/>
              </a:lnSpc>
              <a:spcBef>
                <a:spcPts val="1000"/>
              </a:spcBef>
              <a:spcAft>
                <a:spcPts val="0"/>
              </a:spcAft>
              <a:buNone/>
            </a:pPr>
            <a:r>
              <a:rPr lang="en" sz="700" u="sng">
                <a:solidFill>
                  <a:schemeClr val="hlink"/>
                </a:solidFill>
                <a:hlinkClick r:id="rId38"/>
              </a:rPr>
              <a:t>document pub</a:t>
            </a:r>
            <a:endParaRPr sz="700"/>
          </a:p>
          <a:p>
            <a:pPr indent="0" lvl="0" marL="0" rtl="0" algn="l">
              <a:lnSpc>
                <a:spcPct val="1000"/>
              </a:lnSpc>
              <a:spcBef>
                <a:spcPts val="1000"/>
              </a:spcBef>
              <a:spcAft>
                <a:spcPts val="0"/>
              </a:spcAft>
              <a:buNone/>
            </a:pPr>
            <a:r>
              <a:rPr lang="en" sz="700" u="sng">
                <a:solidFill>
                  <a:schemeClr val="hlink"/>
                </a:solidFill>
                <a:hlinkClick r:id="rId39"/>
              </a:rPr>
              <a:t>document view</a:t>
            </a:r>
            <a:endParaRPr sz="700"/>
          </a:p>
          <a:p>
            <a:pPr indent="0" lvl="0" marL="0" rtl="0" algn="l">
              <a:lnSpc>
                <a:spcPct val="1000"/>
              </a:lnSpc>
              <a:spcBef>
                <a:spcPts val="1000"/>
              </a:spcBef>
              <a:spcAft>
                <a:spcPts val="0"/>
              </a:spcAft>
              <a:buNone/>
            </a:pPr>
            <a:r>
              <a:rPr lang="en" sz="700" u="sng">
                <a:solidFill>
                  <a:schemeClr val="hlink"/>
                </a:solidFill>
                <a:hlinkClick r:id="rId40"/>
              </a:rPr>
              <a:t>presentation</a:t>
            </a:r>
            <a:endParaRPr sz="700"/>
          </a:p>
          <a:p>
            <a:pPr indent="0" lvl="0" marL="0" rtl="0" algn="l">
              <a:lnSpc>
                <a:spcPct val="1000"/>
              </a:lnSpc>
              <a:spcBef>
                <a:spcPts val="1000"/>
              </a:spcBef>
              <a:spcAft>
                <a:spcPts val="0"/>
              </a:spcAft>
              <a:buNone/>
            </a:pPr>
            <a:r>
              <a:rPr lang="en" sz="700" u="sng">
                <a:solidFill>
                  <a:schemeClr val="hlink"/>
                </a:solidFill>
                <a:hlinkClick r:id="rId41"/>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2"/>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3"/>
              </a:rPr>
              <a:t>document</a:t>
            </a:r>
            <a:endParaRPr sz="700"/>
          </a:p>
          <a:p>
            <a:pPr indent="0" lvl="0" marL="0" rtl="0" algn="l">
              <a:lnSpc>
                <a:spcPct val="1000"/>
              </a:lnSpc>
              <a:spcBef>
                <a:spcPts val="1000"/>
              </a:spcBef>
              <a:spcAft>
                <a:spcPts val="0"/>
              </a:spcAft>
              <a:buNone/>
            </a:pPr>
            <a:r>
              <a:rPr lang="en" sz="700" u="sng">
                <a:solidFill>
                  <a:schemeClr val="hlink"/>
                </a:solidFill>
                <a:hlinkClick r:id="rId44"/>
              </a:rPr>
              <a:t>document pub</a:t>
            </a:r>
            <a:endParaRPr sz="700"/>
          </a:p>
          <a:p>
            <a:pPr indent="0" lvl="0" marL="0" rtl="0" algn="l">
              <a:lnSpc>
                <a:spcPct val="1000"/>
              </a:lnSpc>
              <a:spcBef>
                <a:spcPts val="1000"/>
              </a:spcBef>
              <a:spcAft>
                <a:spcPts val="0"/>
              </a:spcAft>
              <a:buNone/>
            </a:pPr>
            <a:r>
              <a:rPr lang="en" sz="700" u="sng">
                <a:solidFill>
                  <a:schemeClr val="hlink"/>
                </a:solidFill>
                <a:hlinkClick r:id="rId45"/>
              </a:rPr>
              <a:t>document view</a:t>
            </a:r>
            <a:endParaRPr sz="700"/>
          </a:p>
          <a:p>
            <a:pPr indent="0" lvl="0" marL="0" rtl="0" algn="l">
              <a:lnSpc>
                <a:spcPct val="1000"/>
              </a:lnSpc>
              <a:spcBef>
                <a:spcPts val="1000"/>
              </a:spcBef>
              <a:spcAft>
                <a:spcPts val="0"/>
              </a:spcAft>
              <a:buNone/>
            </a:pPr>
            <a:r>
              <a:rPr lang="en" sz="700" u="sng">
                <a:solidFill>
                  <a:schemeClr val="hlink"/>
                </a:solidFill>
                <a:hlinkClick r:id="rId46"/>
              </a:rPr>
              <a:t>presentation</a:t>
            </a:r>
            <a:endParaRPr sz="700"/>
          </a:p>
          <a:p>
            <a:pPr indent="0" lvl="0" marL="0" rtl="0" algn="l">
              <a:lnSpc>
                <a:spcPct val="1000"/>
              </a:lnSpc>
              <a:spcBef>
                <a:spcPts val="1000"/>
              </a:spcBef>
              <a:spcAft>
                <a:spcPts val="0"/>
              </a:spcAft>
              <a:buNone/>
            </a:pPr>
            <a:r>
              <a:rPr lang="en" sz="700" u="sng">
                <a:solidFill>
                  <a:schemeClr val="hlink"/>
                </a:solidFill>
                <a:hlinkClick r:id="rId4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8"/>
              </a:rPr>
              <a:t>presentation view</a:t>
            </a:r>
            <a:endParaRPr sz="700"/>
          </a:p>
          <a:p>
            <a:pPr indent="0" lvl="0" marL="0" rtl="0" algn="l">
              <a:lnSpc>
                <a:spcPct val="1000"/>
              </a:lnSpc>
              <a:spcBef>
                <a:spcPts val="1000"/>
              </a:spcBef>
              <a:spcAft>
                <a:spcPts val="1000"/>
              </a:spcAft>
              <a:buNone/>
            </a:pPr>
            <a:r>
              <a:t/>
            </a:r>
            <a:endParaRPr/>
          </a:p>
        </p:txBody>
      </p:sp>
      <p:pic>
        <p:nvPicPr>
          <p:cNvPr descr="wedding photo booth cost" id="113" name="Google Shape;113;p22" title="wedding photo booth cost">
            <a:hlinkClick r:id="rId49"/>
          </p:cNvPr>
          <p:cNvPicPr preferRelativeResize="0"/>
          <p:nvPr/>
        </p:nvPicPr>
        <p:blipFill>
          <a:blip r:embed="rId50">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document</a:t>
            </a:r>
            <a:endParaRPr sz="700"/>
          </a:p>
          <a:p>
            <a:pPr indent="0" lvl="0" marL="0" rtl="0" algn="l">
              <a:lnSpc>
                <a:spcPct val="1000"/>
              </a:lnSpc>
              <a:spcBef>
                <a:spcPts val="1000"/>
              </a:spcBef>
              <a:spcAft>
                <a:spcPts val="0"/>
              </a:spcAft>
              <a:buNone/>
            </a:pPr>
            <a:r>
              <a:rPr lang="en" sz="700" u="sng">
                <a:solidFill>
                  <a:schemeClr val="hlink"/>
                </a:solidFill>
                <a:hlinkClick r:id="rId4"/>
              </a:rPr>
              <a:t>document pub</a:t>
            </a:r>
            <a:endParaRPr sz="700"/>
          </a:p>
          <a:p>
            <a:pPr indent="0" lvl="0" marL="0" rtl="0" algn="l">
              <a:lnSpc>
                <a:spcPct val="1000"/>
              </a:lnSpc>
              <a:spcBef>
                <a:spcPts val="1000"/>
              </a:spcBef>
              <a:spcAft>
                <a:spcPts val="0"/>
              </a:spcAft>
              <a:buNone/>
            </a:pPr>
            <a:r>
              <a:rPr lang="en" sz="700" u="sng">
                <a:solidFill>
                  <a:schemeClr val="hlink"/>
                </a:solidFill>
                <a:hlinkClick r:id="rId5"/>
              </a:rPr>
              <a:t>document view</a:t>
            </a:r>
            <a:endParaRPr sz="700"/>
          </a:p>
          <a:p>
            <a:pPr indent="0" lvl="0" marL="0" rtl="0" algn="l">
              <a:lnSpc>
                <a:spcPct val="1000"/>
              </a:lnSpc>
              <a:spcBef>
                <a:spcPts val="1000"/>
              </a:spcBef>
              <a:spcAft>
                <a:spcPts val="0"/>
              </a:spcAft>
              <a:buNone/>
            </a:pPr>
            <a:r>
              <a:rPr lang="en" sz="700" u="sng">
                <a:solidFill>
                  <a:schemeClr val="hlink"/>
                </a:solidFill>
                <a:hlinkClick r:id="rId6"/>
              </a:rPr>
              <a:t>presentation</a:t>
            </a:r>
            <a:endParaRPr sz="700"/>
          </a:p>
          <a:p>
            <a:pPr indent="0" lvl="0" marL="0" rtl="0" algn="l">
              <a:lnSpc>
                <a:spcPct val="1000"/>
              </a:lnSpc>
              <a:spcBef>
                <a:spcPts val="1000"/>
              </a:spcBef>
              <a:spcAft>
                <a:spcPts val="0"/>
              </a:spcAft>
              <a:buNone/>
            </a:pPr>
            <a:r>
              <a:rPr lang="en" sz="700" u="sng">
                <a:solidFill>
                  <a:schemeClr val="hlink"/>
                </a:solidFill>
                <a:hlinkClick r:id="rId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9"/>
              </a:rPr>
              <a:t>document</a:t>
            </a:r>
            <a:endParaRPr sz="700"/>
          </a:p>
          <a:p>
            <a:pPr indent="0" lvl="0" marL="0" rtl="0" algn="l">
              <a:lnSpc>
                <a:spcPct val="1000"/>
              </a:lnSpc>
              <a:spcBef>
                <a:spcPts val="1000"/>
              </a:spcBef>
              <a:spcAft>
                <a:spcPts val="0"/>
              </a:spcAft>
              <a:buNone/>
            </a:pPr>
            <a:r>
              <a:rPr lang="en" sz="700" u="sng">
                <a:solidFill>
                  <a:schemeClr val="hlink"/>
                </a:solidFill>
                <a:hlinkClick r:id="rId10"/>
              </a:rPr>
              <a:t>document pub</a:t>
            </a:r>
            <a:endParaRPr sz="700"/>
          </a:p>
          <a:p>
            <a:pPr indent="0" lvl="0" marL="0" rtl="0" algn="l">
              <a:lnSpc>
                <a:spcPct val="1000"/>
              </a:lnSpc>
              <a:spcBef>
                <a:spcPts val="1000"/>
              </a:spcBef>
              <a:spcAft>
                <a:spcPts val="0"/>
              </a:spcAft>
              <a:buNone/>
            </a:pPr>
            <a:r>
              <a:rPr lang="en" sz="700" u="sng">
                <a:solidFill>
                  <a:schemeClr val="hlink"/>
                </a:solidFill>
                <a:hlinkClick r:id="rId11"/>
              </a:rPr>
              <a:t>document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a:t>
            </a:r>
            <a:endParaRPr sz="700"/>
          </a:p>
          <a:p>
            <a:pPr indent="0" lvl="0" marL="0" rtl="0" algn="l">
              <a:lnSpc>
                <a:spcPct val="1000"/>
              </a:lnSpc>
              <a:spcBef>
                <a:spcPts val="1000"/>
              </a:spcBef>
              <a:spcAft>
                <a:spcPts val="0"/>
              </a:spcAft>
              <a:buNone/>
            </a:pPr>
            <a:r>
              <a:rPr lang="en" sz="700" u="sng">
                <a:solidFill>
                  <a:schemeClr val="hlink"/>
                </a:solidFill>
                <a:hlinkClick r:id="rId13"/>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4"/>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5"/>
              </a:rPr>
              <a:t>document</a:t>
            </a:r>
            <a:endParaRPr sz="700"/>
          </a:p>
          <a:p>
            <a:pPr indent="0" lvl="0" marL="0" rtl="0" algn="l">
              <a:lnSpc>
                <a:spcPct val="1000"/>
              </a:lnSpc>
              <a:spcBef>
                <a:spcPts val="1000"/>
              </a:spcBef>
              <a:spcAft>
                <a:spcPts val="0"/>
              </a:spcAft>
              <a:buNone/>
            </a:pPr>
            <a:r>
              <a:rPr lang="en" sz="700" u="sng">
                <a:solidFill>
                  <a:schemeClr val="hlink"/>
                </a:solidFill>
                <a:hlinkClick r:id="rId16"/>
              </a:rPr>
              <a:t>document pub</a:t>
            </a:r>
            <a:endParaRPr sz="700"/>
          </a:p>
          <a:p>
            <a:pPr indent="0" lvl="0" marL="0" rtl="0" algn="l">
              <a:lnSpc>
                <a:spcPct val="1000"/>
              </a:lnSpc>
              <a:spcBef>
                <a:spcPts val="1000"/>
              </a:spcBef>
              <a:spcAft>
                <a:spcPts val="0"/>
              </a:spcAft>
              <a:buNone/>
            </a:pPr>
            <a:r>
              <a:rPr lang="en" sz="700" u="sng">
                <a:solidFill>
                  <a:schemeClr val="hlink"/>
                </a:solidFill>
                <a:hlinkClick r:id="rId17"/>
              </a:rPr>
              <a:t>document view</a:t>
            </a:r>
            <a:endParaRPr sz="700"/>
          </a:p>
          <a:p>
            <a:pPr indent="0" lvl="0" marL="0" rtl="0" algn="l">
              <a:lnSpc>
                <a:spcPct val="1000"/>
              </a:lnSpc>
              <a:spcBef>
                <a:spcPts val="1000"/>
              </a:spcBef>
              <a:spcAft>
                <a:spcPts val="0"/>
              </a:spcAft>
              <a:buNone/>
            </a:pPr>
            <a:r>
              <a:rPr lang="en" sz="700" u="sng">
                <a:solidFill>
                  <a:schemeClr val="hlink"/>
                </a:solidFill>
                <a:hlinkClick r:id="rId18"/>
              </a:rPr>
              <a:t>presentation</a:t>
            </a:r>
            <a:endParaRPr sz="700"/>
          </a:p>
          <a:p>
            <a:pPr indent="0" lvl="0" marL="0" rtl="0" algn="l">
              <a:lnSpc>
                <a:spcPct val="1000"/>
              </a:lnSpc>
              <a:spcBef>
                <a:spcPts val="1000"/>
              </a:spcBef>
              <a:spcAft>
                <a:spcPts val="0"/>
              </a:spcAft>
              <a:buNone/>
            </a:pPr>
            <a:r>
              <a:rPr lang="en" sz="700" u="sng">
                <a:solidFill>
                  <a:schemeClr val="hlink"/>
                </a:solidFill>
                <a:hlinkClick r:id="rId19"/>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0"/>
              </a:rPr>
              <a:t>presentation view</a:t>
            </a:r>
            <a:endParaRPr sz="700"/>
          </a:p>
          <a:p>
            <a:pPr indent="0" lvl="0" marL="0" rtl="0" algn="l">
              <a:lnSpc>
                <a:spcPct val="1000"/>
              </a:lnSpc>
              <a:spcBef>
                <a:spcPts val="1000"/>
              </a:spcBef>
              <a:spcAft>
                <a:spcPts val="1000"/>
              </a:spcAft>
              <a:buNone/>
            </a:pPr>
            <a:r>
              <a:t/>
            </a:r>
            <a:endParaRPr/>
          </a:p>
        </p:txBody>
      </p:sp>
      <p:sp>
        <p:nvSpPr>
          <p:cNvPr id="120" name="Google Shape;120;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descr="wedding photo booth cost" id="121" name="Google Shape;121;p23" title="wedding photo booth cost">
            <a:hlinkClick r:id="rId21"/>
          </p:cNvPr>
          <p:cNvPicPr preferRelativeResize="0"/>
          <p:nvPr/>
        </p:nvPicPr>
        <p:blipFill>
          <a:blip r:embed="rId22">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27" name="Google Shape;127;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wedding photo booth cost" id="128" name="Google Shape;128;p24" title="wedding photo booth co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https://sites.google.com/view/360photoboothrentallosangeles/home</a:t>
            </a:r>
            <a:endParaRPr/>
          </a:p>
        </p:txBody>
      </p:sp>
      <p:pic>
        <p:nvPicPr>
          <p:cNvPr id="134" name="Google Shape;134;p25">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wedding photo booth cost" id="135" name="Google Shape;135;p25" title="wedding photo booth co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https://sites.google.com/view/360photoboothrentallosangeles/home</a:t>
            </a:r>
            <a:endParaRPr/>
          </a:p>
        </p:txBody>
      </p:sp>
      <p:pic>
        <p:nvPicPr>
          <p:cNvPr id="141" name="Google Shape;141;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wedding photo booth cost" id="142" name="Google Shape;142;p26" title="wedding photo booth co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https://sites.google.com/view/360photoboothrentallosangeles/home</a:t>
            </a:r>
            <a:endParaRPr/>
          </a:p>
        </p:txBody>
      </p:sp>
      <p:pic>
        <p:nvPicPr>
          <p:cNvPr id="148" name="Google Shape;148;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wedding photo booth cost" id="149" name="Google Shape;149;p27" title="wedding photo booth co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https://sites.google.com/view/360photoboothrentallosangeles/home</a:t>
            </a:r>
            <a:endParaRPr/>
          </a:p>
        </p:txBody>
      </p:sp>
      <p:pic>
        <p:nvPicPr>
          <p:cNvPr id="155" name="Google Shape;155;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wedding photo booth cost" id="156" name="Google Shape;156;p28" title="wedding photo booth co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https://sites.google.com/view/360photoboothrentallosangeles/home</a:t>
            </a:r>
            <a:endParaRPr/>
          </a:p>
        </p:txBody>
      </p:sp>
      <p:pic>
        <p:nvPicPr>
          <p:cNvPr id="162" name="Google Shape;162;p29">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wedding photo booth cost" id="163" name="Google Shape;163;p29" title="wedding photo booth co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https://sites.google.com/view/360photoboothrentallosangeles/home</a:t>
            </a:r>
            <a:endParaRPr/>
          </a:p>
        </p:txBody>
      </p:sp>
      <p:pic>
        <p:nvPicPr>
          <p:cNvPr id="169" name="Google Shape;169;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wedding photo booth cost" id="170" name="Google Shape;170;p30" title="wedding photo booth co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https://sites.google.com/view/360photoboothrentallosangeles/home</a:t>
            </a:r>
            <a:endParaRPr/>
          </a:p>
        </p:txBody>
      </p:sp>
      <p:pic>
        <p:nvPicPr>
          <p:cNvPr id="176" name="Google Shape;176;p31">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wedding photo booth cost" id="177" name="Google Shape;177;p31" title="wedding photo booth co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wedding photo booth cost" id="60" name="Google Shape;60;p14" title="wedding photo booth cos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https://sites.google.com/view/360photoboothrentallosangeles/home</a:t>
            </a:r>
            <a:endParaRPr/>
          </a:p>
        </p:txBody>
      </p:sp>
      <p:pic>
        <p:nvPicPr>
          <p:cNvPr id="183" name="Google Shape;183;p32">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wedding photo booth cost" id="184" name="Google Shape;184;p32" title="wedding photo booth co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https://sites.google.com/view/360photoboothrentallosangeles/home</a:t>
            </a:r>
            <a:endParaRPr/>
          </a:p>
        </p:txBody>
      </p:sp>
      <p:pic>
        <p:nvPicPr>
          <p:cNvPr id="190" name="Google Shape;190;p33">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wedding photo booth cost" id="191" name="Google Shape;191;p33" title="wedding photo booth cost">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cost</a:t>
            </a:r>
            <a:endParaRPr b="1">
              <a:solidFill>
                <a:srgbClr val="A8D673"/>
              </a:solidFill>
              <a:latin typeface="Poppins"/>
              <a:ea typeface="Poppins"/>
              <a:cs typeface="Poppins"/>
              <a:sym typeface="Poppins"/>
            </a:endParaRPr>
          </a:p>
        </p:txBody>
      </p:sp>
      <p:sp>
        <p:nvSpPr>
          <p:cNvPr id="197" name="Google Shape;197;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https://sites.google.com/view/360photoboothrentallosangeles/home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wedding photo booth cost" id="65" name="Google Shape;65;p15" title="wedding photo booth cost">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wedding photo booth cost</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A photo booth rental is just as important to a successful Orange County event because it gives people a memorable keepsake. Everyone loves sharing photos and making memories, so why not combine the two? Guests can take goofy pics to remember the party and share them with friends and family. A photo booth rental is a small investment that can give you big results.</a:t>
            </a:r>
            <a:endParaRPr sz="800"/>
          </a:p>
          <a:p>
            <a:pPr indent="0" lvl="0" marL="0" rtl="0" algn="l">
              <a:spcBef>
                <a:spcPts val="0"/>
              </a:spcBef>
              <a:spcAft>
                <a:spcPts val="0"/>
              </a:spcAft>
              <a:buNone/>
            </a:pPr>
            <a:r>
              <a:rPr lang="en" sz="1000" u="sng">
                <a:solidFill>
                  <a:schemeClr val="hlink"/>
                </a:solidFill>
                <a:hlinkClick r:id="rId3"/>
              </a:rPr>
              <a:t>https://sites.google.com/view/360photoboothrentallosangeles/home</a:t>
            </a:r>
            <a:endParaRPr sz="1000"/>
          </a:p>
        </p:txBody>
      </p:sp>
      <p:pic>
        <p:nvPicPr>
          <p:cNvPr descr="wedding photo booth cost" id="72" name="Google Shape;72;p16" title="wedding photo booth cost">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wedding photo booth cost" id="79" name="Google Shape;79;p17" title="wedding photo booth co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rustic photo booth</a:t>
            </a:r>
            <a:endParaRPr sz="800"/>
          </a:p>
          <a:p>
            <a:pPr indent="0" lvl="0" marL="0" rtl="0" algn="l">
              <a:spcBef>
                <a:spcPts val="0"/>
              </a:spcBef>
              <a:spcAft>
                <a:spcPts val="0"/>
              </a:spcAft>
              <a:buNone/>
            </a:pPr>
            <a:r>
              <a:rPr lang="en" sz="800"/>
              <a:t>prom photo booth</a:t>
            </a:r>
            <a:endParaRPr sz="800"/>
          </a:p>
          <a:p>
            <a:pPr indent="0" lvl="0" marL="0" rtl="0" algn="l">
              <a:spcBef>
                <a:spcPts val="0"/>
              </a:spcBef>
              <a:spcAft>
                <a:spcPts val="0"/>
              </a:spcAft>
              <a:buNone/>
            </a:pPr>
            <a:r>
              <a:rPr lang="en" sz="800"/>
              <a:t>professional photo booth</a:t>
            </a:r>
            <a:endParaRPr sz="800"/>
          </a:p>
          <a:p>
            <a:pPr indent="0" lvl="0" marL="0" rtl="0" algn="l">
              <a:spcBef>
                <a:spcPts val="0"/>
              </a:spcBef>
              <a:spcAft>
                <a:spcPts val="0"/>
              </a:spcAft>
              <a:buNone/>
            </a:pPr>
            <a:r>
              <a:rPr lang="en" sz="800"/>
              <a:t>touch screen photo booth</a:t>
            </a:r>
            <a:endParaRPr sz="800"/>
          </a:p>
          <a:p>
            <a:pPr indent="0" lvl="0" marL="0" rtl="0" algn="l">
              <a:spcBef>
                <a:spcPts val="0"/>
              </a:spcBef>
              <a:spcAft>
                <a:spcPts val="0"/>
              </a:spcAft>
              <a:buNone/>
            </a:pPr>
            <a:r>
              <a:rPr lang="en" sz="800"/>
              <a:t>vogue booth</a:t>
            </a:r>
            <a:endParaRPr sz="800"/>
          </a:p>
          <a:p>
            <a:pPr indent="0" lvl="0" marL="0" rtl="0" algn="l">
              <a:spcBef>
                <a:spcPts val="0"/>
              </a:spcBef>
              <a:spcAft>
                <a:spcPts val="0"/>
              </a:spcAft>
              <a:buNone/>
            </a:pPr>
            <a:r>
              <a:rPr lang="en" sz="800"/>
              <a:t>wedding photo booth cost</a:t>
            </a:r>
            <a:endParaRPr sz="800"/>
          </a:p>
          <a:p>
            <a:pPr indent="0" lvl="0" marL="0" rtl="0" algn="l">
              <a:spcBef>
                <a:spcPts val="0"/>
              </a:spcBef>
              <a:spcAft>
                <a:spcPts val="0"/>
              </a:spcAft>
              <a:buNone/>
            </a:pPr>
            <a:r>
              <a:rPr lang="en" sz="800"/>
              <a:t>local photo booth rental</a:t>
            </a:r>
            <a:endParaRPr sz="800"/>
          </a:p>
          <a:p>
            <a:pPr indent="0" lvl="0" marL="0" rtl="0" algn="l">
              <a:spcBef>
                <a:spcPts val="0"/>
              </a:spcBef>
              <a:spcAft>
                <a:spcPts val="0"/>
              </a:spcAft>
              <a:buNone/>
            </a:pPr>
            <a:r>
              <a:rPr lang="en" sz="800"/>
              <a:t>aura photo booth</a:t>
            </a:r>
            <a:endParaRPr sz="800"/>
          </a:p>
          <a:p>
            <a:pPr indent="0" lvl="0" marL="0" rtl="0" algn="l">
              <a:spcBef>
                <a:spcPts val="0"/>
              </a:spcBef>
              <a:spcAft>
                <a:spcPts val="0"/>
              </a:spcAft>
              <a:buNone/>
            </a:pPr>
            <a:r>
              <a:rPr lang="en" sz="800"/>
              <a:t>wedding photo booth hire</a:t>
            </a:r>
            <a:endParaRPr sz="800"/>
          </a:p>
          <a:p>
            <a:pPr indent="0" lvl="0" marL="0" rtl="0" algn="l">
              <a:spcBef>
                <a:spcPts val="0"/>
              </a:spcBef>
              <a:spcAft>
                <a:spcPts val="0"/>
              </a:spcAft>
              <a:buNone/>
            </a:pPr>
            <a:r>
              <a:t/>
            </a:r>
            <a:endParaRPr sz="800"/>
          </a:p>
        </p:txBody>
      </p:sp>
      <p:pic>
        <p:nvPicPr>
          <p:cNvPr descr="wedding photo booth cost" id="86" name="Google Shape;86;p18" title="wedding photo booth co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A photo booth rental is just as important to a successful Orange County event because it gives people a memorable keepsake. Everyone loves sharing photos and making memories, so why not combine the two? Guests can take goofy pics to remember the party and share them with friends and family. A photo booth rental is a small investment that can give you big results.&#10;" id="91" name="Google Shape;91;p19" title="wedding photo booth cost">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pic>
        <p:nvPicPr>
          <p:cNvPr descr="wedding photo booth cost" id="92" name="Google Shape;92;p19" title="wedding photo booth co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A photo booth rental is just as important to a successful Orange County event because it gives people a memorable keepsake. Everyone loves sharing photos and making memories, so why not combine the two? Guests can take goofy pics to remember the party and share them with friends and family. A photo booth rental is a small investment that can give you big results.&#10;" id="97" name="Google Shape;97;p20" title="wedding photo booth cost">
            <a:hlinkClick r:id="rId3"/>
          </p:cNvPr>
          <p:cNvPicPr preferRelativeResize="0"/>
          <p:nvPr/>
        </p:nvPicPr>
        <p:blipFill>
          <a:blip r:embed="rId4">
            <a:alphaModFix/>
          </a:blip>
          <a:stretch>
            <a:fillRect/>
          </a:stretch>
        </p:blipFill>
        <p:spPr>
          <a:xfrm>
            <a:off x="2286000" y="857250"/>
            <a:ext cx="4572000" cy="3429000"/>
          </a:xfrm>
          <a:prstGeom prst="rect">
            <a:avLst/>
          </a:prstGeom>
          <a:noFill/>
          <a:ln>
            <a:noFill/>
          </a:ln>
        </p:spPr>
      </p:pic>
      <p:pic>
        <p:nvPicPr>
          <p:cNvPr descr="wedding photo booth cost" id="98" name="Google Shape;98;p20" title="wedding photo booth co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04" name="Google Shape;10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wedding photo booth cost" id="105" name="Google Shape;105;p21" title="wedding photo booth co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