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CrNr40BEbCZPI9utEHupW9LgmMiseLLfskBGpXdHLYI/edit?usp=sharing" TargetMode="External"/><Relationship Id="rId21" Type="http://schemas.openxmlformats.org/officeDocument/2006/relationships/hyperlink" Target="https://sites.google.com/view/photoboothrentalslagunabeach/laguna-beach-photo-booths" TargetMode="External"/><Relationship Id="rId24" Type="http://schemas.openxmlformats.org/officeDocument/2006/relationships/hyperlink" Target="https://docs.google.com/document/d/1CrNr40BEbCZPI9utEHupW9LgmMiseLLfskBGpXdHLYI/view" TargetMode="External"/><Relationship Id="rId23" Type="http://schemas.openxmlformats.org/officeDocument/2006/relationships/hyperlink" Target="https://docs.google.com/document/d/1CrNr40BEbCZPI9utEHupW9LgmMiseLLfskBGpXdHLYI/pub" TargetMode="External"/><Relationship Id="rId1" Type="http://schemas.openxmlformats.org/officeDocument/2006/relationships/notesMaster" Target="../notesMasters/notesMaster1.xml"/><Relationship Id="rId2" Type="http://schemas.openxmlformats.org/officeDocument/2006/relationships/hyperlink" Target="https://sites.google.com/view/lagunabeachphotoboothrentals/home" TargetMode="External"/><Relationship Id="rId3" Type="http://schemas.openxmlformats.org/officeDocument/2006/relationships/hyperlink" Target="https://drive.google.com/drive/folders/1Rarhy1p1tpGXTMeu_84ZsRowcqWKyzHa?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m6Rnj9XvD5NNNmDvliPmAtzH8E6bqYv3/view?usp=sharing" TargetMode="External"/><Relationship Id="rId26" Type="http://schemas.openxmlformats.org/officeDocument/2006/relationships/hyperlink" Target="https://docs.google.com/presentation/d/1NoLsW9fw8YuaxwE7jZjTEMHObMyqkWnQWD2BxsCu7bI/pub?start=true&amp;loop=true&amp;delayms=3000" TargetMode="External"/><Relationship Id="rId25" Type="http://schemas.openxmlformats.org/officeDocument/2006/relationships/hyperlink" Target="https://docs.google.com/presentation/d/1NoLsW9fw8YuaxwE7jZjTEMHObMyqkWnQWD2BxsCu7bI/edit?usp=sharing" TargetMode="External"/><Relationship Id="rId28" Type="http://schemas.openxmlformats.org/officeDocument/2006/relationships/hyperlink" Target="https://docs.google.com/presentation/d/1NoLsW9fw8YuaxwE7jZjTEMHObMyqkWnQWD2BxsCu7bI/htmlpresent" TargetMode="External"/><Relationship Id="rId27" Type="http://schemas.openxmlformats.org/officeDocument/2006/relationships/hyperlink" Target="https://docs.google.com/presentation/d/1NoLsW9fw8YuaxwE7jZjTEMHObMyqkWnQWD2BxsCu7bI/view" TargetMode="External"/><Relationship Id="rId5" Type="http://schemas.openxmlformats.org/officeDocument/2006/relationships/hyperlink" Target="https://drive.google.com/drive/folders/16reiJoMum0LtZQmGo-ppwrUBO8wpKc5X?usp=sharing" TargetMode="External"/><Relationship Id="rId6" Type="http://schemas.openxmlformats.org/officeDocument/2006/relationships/hyperlink" Target="https://drive.google.com/drive/folders/1y9DDT5HZyxTSANAKoPASb1GltLlr7gwt?usp=sharing" TargetMode="External"/><Relationship Id="rId7" Type="http://schemas.openxmlformats.org/officeDocument/2006/relationships/hyperlink" Target="https://drive.google.com/drive/folders/1AWYbrTNaEe8A2xwH6J3MwHcARSPLfZ7C?usp=sharing" TargetMode="External"/><Relationship Id="rId8" Type="http://schemas.openxmlformats.org/officeDocument/2006/relationships/hyperlink" Target="https://drive.google.com/drive/folders/1QZIBLhwZnyGS3buoKI4YGwSTp6T9OoVT?usp=sharing" TargetMode="External"/><Relationship Id="rId11" Type="http://schemas.openxmlformats.org/officeDocument/2006/relationships/hyperlink" Target="https://drive.google.com/file/d/1Aj_cfvu535X22jSPrPhGpgqoFqsuf-ZS/view?usp=sharing" TargetMode="External"/><Relationship Id="rId10" Type="http://schemas.openxmlformats.org/officeDocument/2006/relationships/hyperlink" Target="https://drive.google.com/file/d/17axxFolsR1QvM-2HIaS24tTNzR7F7Xog/view?usp=sharing" TargetMode="External"/><Relationship Id="rId13" Type="http://schemas.openxmlformats.org/officeDocument/2006/relationships/hyperlink" Target="https://docs.google.com/spreadsheets/d/1bS0AkO0QvNzmFe_bxMywAA2WbuV3mu5K9Rp_C_MGSqg/edit?usp=sharing" TargetMode="External"/><Relationship Id="rId12" Type="http://schemas.openxmlformats.org/officeDocument/2006/relationships/hyperlink" Target="https://drive.google.com/file/d/1DsPnSl5pxrZIsnRUqXlQNATFcV87ITDn/view?usp=sharing" TargetMode="External"/><Relationship Id="rId15" Type="http://schemas.openxmlformats.org/officeDocument/2006/relationships/hyperlink" Target="https://docs.google.com/spreadsheets/d/1bS0AkO0QvNzmFe_bxMywAA2WbuV3mu5K9Rp_C_MGSqg/pubhtml" TargetMode="External"/><Relationship Id="rId14" Type="http://schemas.openxmlformats.org/officeDocument/2006/relationships/hyperlink" Target="https://docs.google.com/spreadsheet/pub?key=1bS0AkO0QvNzmFe_bxMywAA2WbuV3mu5K9Rp_C_MGSqg" TargetMode="External"/><Relationship Id="rId17" Type="http://schemas.openxmlformats.org/officeDocument/2006/relationships/hyperlink" Target="https://docs.google.com/spreadsheets/d/1bS0AkO0QvNzmFe_bxMywAA2WbuV3mu5K9Rp_C_MGSqg/view" TargetMode="External"/><Relationship Id="rId16" Type="http://schemas.openxmlformats.org/officeDocument/2006/relationships/hyperlink" Target="https://docs.google.com/spreadsheets/d/1bS0AkO0QvNzmFe_bxMywAA2WbuV3mu5K9Rp_C_MGSqg/pub" TargetMode="External"/><Relationship Id="rId19" Type="http://schemas.openxmlformats.org/officeDocument/2006/relationships/hyperlink" Target="https://docs.google.com/drawings/d/1Cwlzyr-roD_-lqpnlZ-fDM2CDCM_AaN9EdzELa_yK1I/edit?usp=sharing" TargetMode="External"/><Relationship Id="rId18" Type="http://schemas.openxmlformats.org/officeDocument/2006/relationships/hyperlink" Target="https://docs.google.com/forms/d/1MtLWcsADj4BAeGKr9NP0bygDNFKhimgLQlGqAjh2WVk/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CrNr40BEbCZPI9utEHupW9LgmMiseLLfskBGpXdHLYI/edit?usp=sharing" TargetMode="External"/><Relationship Id="rId21" Type="http://schemas.openxmlformats.org/officeDocument/2006/relationships/hyperlink" Target="https://sites.google.com/view/photoboothrentalslagunabeach/laguna-beach-photo-booths" TargetMode="External"/><Relationship Id="rId24" Type="http://schemas.openxmlformats.org/officeDocument/2006/relationships/hyperlink" Target="https://docs.google.com/document/d/1CrNr40BEbCZPI9utEHupW9LgmMiseLLfskBGpXdHLYI/view" TargetMode="External"/><Relationship Id="rId23" Type="http://schemas.openxmlformats.org/officeDocument/2006/relationships/hyperlink" Target="https://docs.google.com/document/d/1CrNr40BEbCZPI9utEHupW9LgmMiseLLfskBGpXdHLYI/pub" TargetMode="External"/><Relationship Id="rId1" Type="http://schemas.openxmlformats.org/officeDocument/2006/relationships/notesMaster" Target="../notesMasters/notesMaster1.xml"/><Relationship Id="rId2" Type="http://schemas.openxmlformats.org/officeDocument/2006/relationships/hyperlink" Target="https://sites.google.com/view/lagunabeachphotoboothrentals/home" TargetMode="External"/><Relationship Id="rId3" Type="http://schemas.openxmlformats.org/officeDocument/2006/relationships/hyperlink" Target="https://drive.google.com/drive/folders/1Rarhy1p1tpGXTMeu_84ZsRowcqWKyzHa?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m6Rnj9XvD5NNNmDvliPmAtzH8E6bqYv3/view?usp=sharing" TargetMode="External"/><Relationship Id="rId26" Type="http://schemas.openxmlformats.org/officeDocument/2006/relationships/hyperlink" Target="https://docs.google.com/presentation/d/1NoLsW9fw8YuaxwE7jZjTEMHObMyqkWnQWD2BxsCu7bI/pub?start=true&amp;loop=true&amp;delayms=3000" TargetMode="External"/><Relationship Id="rId25" Type="http://schemas.openxmlformats.org/officeDocument/2006/relationships/hyperlink" Target="https://docs.google.com/presentation/d/1NoLsW9fw8YuaxwE7jZjTEMHObMyqkWnQWD2BxsCu7bI/edit?usp=sharing" TargetMode="External"/><Relationship Id="rId28" Type="http://schemas.openxmlformats.org/officeDocument/2006/relationships/hyperlink" Target="https://docs.google.com/presentation/d/1NoLsW9fw8YuaxwE7jZjTEMHObMyqkWnQWD2BxsCu7bI/htmlpresent" TargetMode="External"/><Relationship Id="rId27" Type="http://schemas.openxmlformats.org/officeDocument/2006/relationships/hyperlink" Target="https://docs.google.com/presentation/d/1NoLsW9fw8YuaxwE7jZjTEMHObMyqkWnQWD2BxsCu7bI/view" TargetMode="External"/><Relationship Id="rId5" Type="http://schemas.openxmlformats.org/officeDocument/2006/relationships/hyperlink" Target="https://drive.google.com/drive/folders/16reiJoMum0LtZQmGo-ppwrUBO8wpKc5X?usp=sharing" TargetMode="External"/><Relationship Id="rId6" Type="http://schemas.openxmlformats.org/officeDocument/2006/relationships/hyperlink" Target="https://drive.google.com/drive/folders/1y9DDT5HZyxTSANAKoPASb1GltLlr7gwt?usp=sharing" TargetMode="External"/><Relationship Id="rId7" Type="http://schemas.openxmlformats.org/officeDocument/2006/relationships/hyperlink" Target="https://drive.google.com/drive/folders/1AWYbrTNaEe8A2xwH6J3MwHcARSPLfZ7C?usp=sharing" TargetMode="External"/><Relationship Id="rId8" Type="http://schemas.openxmlformats.org/officeDocument/2006/relationships/hyperlink" Target="https://drive.google.com/drive/folders/1QZIBLhwZnyGS3buoKI4YGwSTp6T9OoVT?usp=sharing" TargetMode="External"/><Relationship Id="rId11" Type="http://schemas.openxmlformats.org/officeDocument/2006/relationships/hyperlink" Target="https://drive.google.com/file/d/1Aj_cfvu535X22jSPrPhGpgqoFqsuf-ZS/view?usp=sharing" TargetMode="External"/><Relationship Id="rId10" Type="http://schemas.openxmlformats.org/officeDocument/2006/relationships/hyperlink" Target="https://drive.google.com/file/d/17axxFolsR1QvM-2HIaS24tTNzR7F7Xog/view?usp=sharing" TargetMode="External"/><Relationship Id="rId13" Type="http://schemas.openxmlformats.org/officeDocument/2006/relationships/hyperlink" Target="https://docs.google.com/spreadsheets/d/1bS0AkO0QvNzmFe_bxMywAA2WbuV3mu5K9Rp_C_MGSqg/edit?usp=sharing" TargetMode="External"/><Relationship Id="rId12" Type="http://schemas.openxmlformats.org/officeDocument/2006/relationships/hyperlink" Target="https://drive.google.com/file/d/1DsPnSl5pxrZIsnRUqXlQNATFcV87ITDn/view?usp=sharing" TargetMode="External"/><Relationship Id="rId15" Type="http://schemas.openxmlformats.org/officeDocument/2006/relationships/hyperlink" Target="https://docs.google.com/spreadsheets/d/1bS0AkO0QvNzmFe_bxMywAA2WbuV3mu5K9Rp_C_MGSqg/pubhtml" TargetMode="External"/><Relationship Id="rId14" Type="http://schemas.openxmlformats.org/officeDocument/2006/relationships/hyperlink" Target="https://docs.google.com/spreadsheet/pub?key=1bS0AkO0QvNzmFe_bxMywAA2WbuV3mu5K9Rp_C_MGSqg" TargetMode="External"/><Relationship Id="rId17" Type="http://schemas.openxmlformats.org/officeDocument/2006/relationships/hyperlink" Target="https://docs.google.com/spreadsheets/d/1bS0AkO0QvNzmFe_bxMywAA2WbuV3mu5K9Rp_C_MGSqg/view" TargetMode="External"/><Relationship Id="rId16" Type="http://schemas.openxmlformats.org/officeDocument/2006/relationships/hyperlink" Target="https://docs.google.com/spreadsheets/d/1bS0AkO0QvNzmFe_bxMywAA2WbuV3mu5K9Rp_C_MGSqg/pub" TargetMode="External"/><Relationship Id="rId19" Type="http://schemas.openxmlformats.org/officeDocument/2006/relationships/hyperlink" Target="https://docs.google.com/drawings/d/1Cwlzyr-roD_-lqpnlZ-fDM2CDCM_AaN9EdzELa_yK1I/edit?usp=sharing" TargetMode="External"/><Relationship Id="rId18" Type="http://schemas.openxmlformats.org/officeDocument/2006/relationships/hyperlink" Target="https://docs.google.com/forms/d/1MtLWcsADj4BAeGKr9NP0bygDNFKhimgLQlGqAjh2WVk/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860003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860003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3"/>
              </a:rPr>
              <a:t>https://drive.google.com/drive/folders/1Rarhy1p1tpGXTMeu_84ZsRowcqWKyzHa?usp=sharing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https://drive.google.com/drive/folders/16reiJoMum0LtZQmGo-ppwrUBO8wpKc5X?usp=sharing</a:t>
            </a:r>
            <a:endParaRPr sz="1000"/>
          </a:p>
          <a:p>
            <a:pPr indent="0" lvl="0" marL="0" rtl="0" algn="l">
              <a:spcBef>
                <a:spcPts val="0"/>
              </a:spcBef>
              <a:spcAft>
                <a:spcPts val="0"/>
              </a:spcAft>
              <a:buNone/>
            </a:pPr>
            <a:r>
              <a:rPr lang="en" sz="1000" u="sng">
                <a:solidFill>
                  <a:schemeClr val="hlink"/>
                </a:solidFill>
                <a:hlinkClick r:id="rId6"/>
              </a:rPr>
              <a:t>https://drive.google.com/drive/folders/1y9DDT5HZyxTSANAKoPASb1GltLlr7gwt?usp=sharing</a:t>
            </a:r>
            <a:endParaRPr sz="1000"/>
          </a:p>
          <a:p>
            <a:pPr indent="0" lvl="0" marL="0" rtl="0" algn="l">
              <a:spcBef>
                <a:spcPts val="0"/>
              </a:spcBef>
              <a:spcAft>
                <a:spcPts val="0"/>
              </a:spcAft>
              <a:buNone/>
            </a:pPr>
            <a:r>
              <a:rPr lang="en" sz="1000" u="sng">
                <a:solidFill>
                  <a:schemeClr val="hlink"/>
                </a:solidFill>
                <a:hlinkClick r:id="rId7"/>
              </a:rPr>
              <a:t>https://drive.google.com/drive/folders/1AWYbrTNaEe8A2xwH6J3MwHcARSPLfZ7C?usp=sharing</a:t>
            </a:r>
            <a:endParaRPr sz="1000"/>
          </a:p>
          <a:p>
            <a:pPr indent="0" lvl="0" marL="0" rtl="0" algn="l">
              <a:spcBef>
                <a:spcPts val="0"/>
              </a:spcBef>
              <a:spcAft>
                <a:spcPts val="0"/>
              </a:spcAft>
              <a:buNone/>
            </a:pPr>
            <a:r>
              <a:rPr lang="en" sz="1000" u="sng">
                <a:solidFill>
                  <a:schemeClr val="hlink"/>
                </a:solidFill>
                <a:hlinkClick r:id="rId8"/>
              </a:rPr>
              <a:t>https://drive.google.com/drive/folders/1QZIBLhwZnyGS3buoKI4YGwSTp6T9OoVT?usp=sharing</a:t>
            </a:r>
            <a:endParaRPr sz="1000"/>
          </a:p>
          <a:p>
            <a:pPr indent="0" lvl="0" marL="0" rtl="0" algn="l">
              <a:spcBef>
                <a:spcPts val="0"/>
              </a:spcBef>
              <a:spcAft>
                <a:spcPts val="0"/>
              </a:spcAft>
              <a:buNone/>
            </a:pPr>
            <a:r>
              <a:rPr lang="en" sz="1000" u="sng">
                <a:solidFill>
                  <a:schemeClr val="hlink"/>
                </a:solidFill>
                <a:hlinkClick r:id="rId9"/>
              </a:rPr>
              <a:t>https://drive.google.com/file/d/1m6Rnj9XvD5NNNmDvliPmAtzH8E6bqYv3/view?usp=sharing</a:t>
            </a:r>
            <a:endParaRPr sz="1000"/>
          </a:p>
          <a:p>
            <a:pPr indent="0" lvl="0" marL="0" rtl="0" algn="l">
              <a:spcBef>
                <a:spcPts val="0"/>
              </a:spcBef>
              <a:spcAft>
                <a:spcPts val="0"/>
              </a:spcAft>
              <a:buNone/>
            </a:pPr>
            <a:r>
              <a:rPr lang="en" sz="1000" u="sng">
                <a:solidFill>
                  <a:schemeClr val="hlink"/>
                </a:solidFill>
                <a:hlinkClick r:id="rId10"/>
              </a:rPr>
              <a:t>https://drive.google.com/file/d/17axxFolsR1QvM-2HIaS24tTNzR7F7Xog/view?usp=sharing</a:t>
            </a:r>
            <a:endParaRPr sz="1000"/>
          </a:p>
          <a:p>
            <a:pPr indent="0" lvl="0" marL="0" rtl="0" algn="l">
              <a:spcBef>
                <a:spcPts val="0"/>
              </a:spcBef>
              <a:spcAft>
                <a:spcPts val="0"/>
              </a:spcAft>
              <a:buNone/>
            </a:pPr>
            <a:r>
              <a:rPr lang="en" sz="1000" u="sng">
                <a:solidFill>
                  <a:schemeClr val="hlink"/>
                </a:solidFill>
                <a:hlinkClick r:id="rId11"/>
              </a:rPr>
              <a:t>https://drive.google.com/file/d/1Aj_cfvu535X22jSPrPhGpgqoFqsuf-ZS/view?usp=sharing</a:t>
            </a:r>
            <a:endParaRPr sz="1000"/>
          </a:p>
          <a:p>
            <a:pPr indent="0" lvl="0" marL="0" rtl="0" algn="l">
              <a:spcBef>
                <a:spcPts val="0"/>
              </a:spcBef>
              <a:spcAft>
                <a:spcPts val="0"/>
              </a:spcAft>
              <a:buNone/>
            </a:pPr>
            <a:r>
              <a:rPr lang="en" sz="1000" u="sng">
                <a:solidFill>
                  <a:schemeClr val="hlink"/>
                </a:solidFill>
                <a:hlinkClick r:id="rId12"/>
              </a:rPr>
              <a:t>https://drive.google.com/file/d/1DsPnSl5pxrZIsnRUqXlQNATFcV87ITDn/view?usp=sharing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https://docs.google.com/spreadsheets/d/1bS0AkO0QvNzmFe_bxMywAA2WbuV3mu5K9Rp_C_MGSqg/edit?usp=sharing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https://docs.google.com/spreadsheet/pub?key=1bS0AkO0QvNzmFe_bxMywAA2WbuV3mu5K9Rp_C_MGSqg</a:t>
            </a:r>
            <a:endParaRPr sz="1000"/>
          </a:p>
          <a:p>
            <a:pPr indent="0" lvl="0" marL="0" rtl="0" algn="l">
              <a:spcBef>
                <a:spcPts val="0"/>
              </a:spcBef>
              <a:spcAft>
                <a:spcPts val="0"/>
              </a:spcAft>
              <a:buNone/>
            </a:pPr>
            <a:r>
              <a:rPr lang="en" sz="1000" u="sng">
                <a:solidFill>
                  <a:schemeClr val="hlink"/>
                </a:solidFill>
                <a:hlinkClick r:id="rId15"/>
              </a:rPr>
              <a:t>https://docs.google.com/spreadsheets/d/1bS0AkO0QvNzmFe_bxMywAA2WbuV3mu5K9Rp_C_MGSqg/pubhtml</a:t>
            </a:r>
            <a:endParaRPr sz="1000"/>
          </a:p>
          <a:p>
            <a:pPr indent="0" lvl="0" marL="0" rtl="0" algn="l">
              <a:spcBef>
                <a:spcPts val="0"/>
              </a:spcBef>
              <a:spcAft>
                <a:spcPts val="0"/>
              </a:spcAft>
              <a:buNone/>
            </a:pPr>
            <a:r>
              <a:rPr lang="en" sz="1000" u="sng">
                <a:solidFill>
                  <a:schemeClr val="hlink"/>
                </a:solidFill>
                <a:hlinkClick r:id="rId16"/>
              </a:rPr>
              <a:t>https://docs.google.com/spreadsheets/d/1bS0AkO0QvNzmFe_bxMywAA2WbuV3mu5K9Rp_C_MGSqg/pub</a:t>
            </a:r>
            <a:endParaRPr sz="1000"/>
          </a:p>
          <a:p>
            <a:pPr indent="0" lvl="0" marL="0" rtl="0" algn="l">
              <a:spcBef>
                <a:spcPts val="0"/>
              </a:spcBef>
              <a:spcAft>
                <a:spcPts val="0"/>
              </a:spcAft>
              <a:buNone/>
            </a:pPr>
            <a:r>
              <a:rPr lang="en" sz="1000" u="sng">
                <a:solidFill>
                  <a:schemeClr val="hlink"/>
                </a:solidFill>
                <a:hlinkClick r:id="rId17"/>
              </a:rPr>
              <a:t>https://docs.google.com/spreadsheets/d/1bS0AkO0QvNzmFe_bxMywAA2WbuV3mu5K9Rp_C_MGSqg/view</a:t>
            </a:r>
            <a:endParaRPr sz="1000"/>
          </a:p>
          <a:p>
            <a:pPr indent="0" lvl="0" marL="0" rtl="0" algn="l">
              <a:spcBef>
                <a:spcPts val="0"/>
              </a:spcBef>
              <a:spcAft>
                <a:spcPts val="0"/>
              </a:spcAft>
              <a:buNone/>
            </a:pPr>
            <a:r>
              <a:rPr lang="en" sz="1000" u="sng">
                <a:solidFill>
                  <a:schemeClr val="hlink"/>
                </a:solidFill>
                <a:hlinkClick r:id="rId18"/>
              </a:rPr>
              <a:t>https://docs.google.com/forms/d/1MtLWcsADj4BAeGKr9NP0bygDNFKhimgLQlGqAjh2WVk/edit?usp=sharing</a:t>
            </a:r>
            <a:endParaRPr sz="1000"/>
          </a:p>
          <a:p>
            <a:pPr indent="0" lvl="0" marL="0" rtl="0" algn="l">
              <a:spcBef>
                <a:spcPts val="0"/>
              </a:spcBef>
              <a:spcAft>
                <a:spcPts val="0"/>
              </a:spcAft>
              <a:buNone/>
            </a:pPr>
            <a:r>
              <a:rPr lang="en" sz="1000" u="sng">
                <a:solidFill>
                  <a:schemeClr val="hlink"/>
                </a:solidFill>
                <a:hlinkClick r:id="rId19"/>
              </a:rPr>
              <a:t>https://docs.google.com/drawings/d/1Cwlzyr-roD_-lqpnlZ-fDM2CDCM_AaN9EdzELa_yK1I/edit?usp=sharing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22"/>
              </a:rPr>
              <a:t>https://docs.google.com/document/d/1CrNr40BEbCZPI9utEHupW9LgmMiseLLfskBGpXdHLYI/edit?usp=sharing</a:t>
            </a:r>
            <a:endParaRPr sz="1000"/>
          </a:p>
          <a:p>
            <a:pPr indent="0" lvl="0" marL="0" rtl="0" algn="l">
              <a:spcBef>
                <a:spcPts val="0"/>
              </a:spcBef>
              <a:spcAft>
                <a:spcPts val="0"/>
              </a:spcAft>
              <a:buNone/>
            </a:pPr>
            <a:r>
              <a:rPr lang="en" sz="1000" u="sng">
                <a:solidFill>
                  <a:schemeClr val="hlink"/>
                </a:solidFill>
                <a:hlinkClick r:id="rId23"/>
              </a:rPr>
              <a:t>https://docs.google.com/document/d/1CrNr40BEbCZPI9utEHupW9LgmMiseLLfskBGpXdHLYI/pub</a:t>
            </a:r>
            <a:endParaRPr sz="1000"/>
          </a:p>
          <a:p>
            <a:pPr indent="0" lvl="0" marL="0" rtl="0" algn="l">
              <a:spcBef>
                <a:spcPts val="0"/>
              </a:spcBef>
              <a:spcAft>
                <a:spcPts val="0"/>
              </a:spcAft>
              <a:buNone/>
            </a:pPr>
            <a:r>
              <a:rPr lang="en" sz="1000" u="sng">
                <a:solidFill>
                  <a:schemeClr val="hlink"/>
                </a:solidFill>
                <a:hlinkClick r:id="rId24"/>
              </a:rPr>
              <a:t>https://docs.google.com/document/d/1CrNr40BEbCZPI9utEHupW9LgmMiseLLfskBGpXdHLYI/view</a:t>
            </a:r>
            <a:endParaRPr sz="1000"/>
          </a:p>
          <a:p>
            <a:pPr indent="0" lvl="0" marL="0" rtl="0" algn="l">
              <a:spcBef>
                <a:spcPts val="0"/>
              </a:spcBef>
              <a:spcAft>
                <a:spcPts val="0"/>
              </a:spcAft>
              <a:buNone/>
            </a:pPr>
            <a:r>
              <a:rPr lang="en" sz="1000" u="sng">
                <a:solidFill>
                  <a:schemeClr val="hlink"/>
                </a:solidFill>
                <a:hlinkClick r:id="rId25"/>
              </a:rPr>
              <a:t>https://docs.google.com/presentation/d/1NoLsW9fw8YuaxwE7jZjTEMHObMyqkWnQWD2BxsCu7bI/edit?usp=sharing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https://docs.google.com/presentation/d/1NoLsW9fw8YuaxwE7jZjTEMHObMyqkWnQWD2BxsCu7bI/pub?start=true&amp;loop=true&amp;delayms=3000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https://docs.google.com/presentation/d/1NoLsW9fw8YuaxwE7jZjTEMHObMyqkWnQWD2BxsCu7bI/view</a:t>
            </a:r>
            <a:endParaRPr sz="1000"/>
          </a:p>
          <a:p>
            <a:pPr indent="0" lvl="0" marL="0" rtl="0" algn="l">
              <a:spcBef>
                <a:spcPts val="0"/>
              </a:spcBef>
              <a:spcAft>
                <a:spcPts val="0"/>
              </a:spcAft>
              <a:buNone/>
            </a:pPr>
            <a:r>
              <a:rPr lang="en" sz="1000" u="sng">
                <a:solidFill>
                  <a:schemeClr val="hlink"/>
                </a:solidFill>
                <a:hlinkClick r:id="rId28"/>
              </a:rPr>
              <a:t>https://docs.google.com/presentation/d/1NoLsW9fw8YuaxwE7jZjTEMHObMyqkWnQWD2BxsCu7bI/htmlpresent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8600036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8600036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8600036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8600036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GLAM photo booth rental Laguna Beach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8600036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8600036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8600036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8600036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GLAM photo booth rental Laguna Beach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8600036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8600036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8600036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8600036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8600036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8600036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8600036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8600036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8600036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8600036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3"/>
              </a:rPr>
              <a:t>https://drive.google.com/drive/folders/1Rarhy1p1tpGXTMeu_84ZsRowcqWKyzHa?usp=sharing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https://drive.google.com/drive/folders/16reiJoMum0LtZQmGo-ppwrUBO8wpKc5X?usp=sharing</a:t>
            </a:r>
            <a:endParaRPr sz="1000"/>
          </a:p>
          <a:p>
            <a:pPr indent="0" lvl="0" marL="0" rtl="0" algn="l">
              <a:spcBef>
                <a:spcPts val="0"/>
              </a:spcBef>
              <a:spcAft>
                <a:spcPts val="0"/>
              </a:spcAft>
              <a:buNone/>
            </a:pPr>
            <a:r>
              <a:rPr lang="en" sz="1000" u="sng">
                <a:solidFill>
                  <a:schemeClr val="hlink"/>
                </a:solidFill>
                <a:hlinkClick r:id="rId6"/>
              </a:rPr>
              <a:t>https://drive.google.com/drive/folders/1y9DDT5HZyxTSANAKoPASb1GltLlr7gwt?usp=sharing</a:t>
            </a:r>
            <a:endParaRPr sz="1000"/>
          </a:p>
          <a:p>
            <a:pPr indent="0" lvl="0" marL="0" rtl="0" algn="l">
              <a:spcBef>
                <a:spcPts val="0"/>
              </a:spcBef>
              <a:spcAft>
                <a:spcPts val="0"/>
              </a:spcAft>
              <a:buNone/>
            </a:pPr>
            <a:r>
              <a:rPr lang="en" sz="1000" u="sng">
                <a:solidFill>
                  <a:schemeClr val="hlink"/>
                </a:solidFill>
                <a:hlinkClick r:id="rId7"/>
              </a:rPr>
              <a:t>https://drive.google.com/drive/folders/1AWYbrTNaEe8A2xwH6J3MwHcARSPLfZ7C?usp=sharing</a:t>
            </a:r>
            <a:endParaRPr sz="1000"/>
          </a:p>
          <a:p>
            <a:pPr indent="0" lvl="0" marL="0" rtl="0" algn="l">
              <a:spcBef>
                <a:spcPts val="0"/>
              </a:spcBef>
              <a:spcAft>
                <a:spcPts val="0"/>
              </a:spcAft>
              <a:buNone/>
            </a:pPr>
            <a:r>
              <a:rPr lang="en" sz="1000" u="sng">
                <a:solidFill>
                  <a:schemeClr val="hlink"/>
                </a:solidFill>
                <a:hlinkClick r:id="rId8"/>
              </a:rPr>
              <a:t>https://drive.google.com/drive/folders/1QZIBLhwZnyGS3buoKI4YGwSTp6T9OoVT?usp=sharing</a:t>
            </a:r>
            <a:endParaRPr sz="1000"/>
          </a:p>
          <a:p>
            <a:pPr indent="0" lvl="0" marL="0" rtl="0" algn="l">
              <a:spcBef>
                <a:spcPts val="0"/>
              </a:spcBef>
              <a:spcAft>
                <a:spcPts val="0"/>
              </a:spcAft>
              <a:buNone/>
            </a:pPr>
            <a:r>
              <a:rPr lang="en" sz="1000" u="sng">
                <a:solidFill>
                  <a:schemeClr val="hlink"/>
                </a:solidFill>
                <a:hlinkClick r:id="rId9"/>
              </a:rPr>
              <a:t>https://drive.google.com/file/d/1m6Rnj9XvD5NNNmDvliPmAtzH8E6bqYv3/view?usp=sharing</a:t>
            </a:r>
            <a:endParaRPr sz="1000"/>
          </a:p>
          <a:p>
            <a:pPr indent="0" lvl="0" marL="0" rtl="0" algn="l">
              <a:spcBef>
                <a:spcPts val="0"/>
              </a:spcBef>
              <a:spcAft>
                <a:spcPts val="0"/>
              </a:spcAft>
              <a:buNone/>
            </a:pPr>
            <a:r>
              <a:rPr lang="en" sz="1000" u="sng">
                <a:solidFill>
                  <a:schemeClr val="hlink"/>
                </a:solidFill>
                <a:hlinkClick r:id="rId10"/>
              </a:rPr>
              <a:t>https://drive.google.com/file/d/17axxFolsR1QvM-2HIaS24tTNzR7F7Xog/view?usp=sharing</a:t>
            </a:r>
            <a:endParaRPr sz="1000"/>
          </a:p>
          <a:p>
            <a:pPr indent="0" lvl="0" marL="0" rtl="0" algn="l">
              <a:spcBef>
                <a:spcPts val="0"/>
              </a:spcBef>
              <a:spcAft>
                <a:spcPts val="0"/>
              </a:spcAft>
              <a:buNone/>
            </a:pPr>
            <a:r>
              <a:rPr lang="en" sz="1000" u="sng">
                <a:solidFill>
                  <a:schemeClr val="hlink"/>
                </a:solidFill>
                <a:hlinkClick r:id="rId11"/>
              </a:rPr>
              <a:t>https://drive.google.com/file/d/1Aj_cfvu535X22jSPrPhGpgqoFqsuf-ZS/view?usp=sharing</a:t>
            </a:r>
            <a:endParaRPr sz="1000"/>
          </a:p>
          <a:p>
            <a:pPr indent="0" lvl="0" marL="0" rtl="0" algn="l">
              <a:spcBef>
                <a:spcPts val="0"/>
              </a:spcBef>
              <a:spcAft>
                <a:spcPts val="0"/>
              </a:spcAft>
              <a:buNone/>
            </a:pPr>
            <a:r>
              <a:rPr lang="en" sz="1000" u="sng">
                <a:solidFill>
                  <a:schemeClr val="hlink"/>
                </a:solidFill>
                <a:hlinkClick r:id="rId12"/>
              </a:rPr>
              <a:t>https://drive.google.com/file/d/1DsPnSl5pxrZIsnRUqXlQNATFcV87ITDn/view?usp=sharing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https://docs.google.com/spreadsheets/d/1bS0AkO0QvNzmFe_bxMywAA2WbuV3mu5K9Rp_C_MGSqg/edit?usp=sharing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https://docs.google.com/spreadsheet/pub?key=1bS0AkO0QvNzmFe_bxMywAA2WbuV3mu5K9Rp_C_MGSqg</a:t>
            </a:r>
            <a:endParaRPr sz="1000"/>
          </a:p>
          <a:p>
            <a:pPr indent="0" lvl="0" marL="0" rtl="0" algn="l">
              <a:spcBef>
                <a:spcPts val="0"/>
              </a:spcBef>
              <a:spcAft>
                <a:spcPts val="0"/>
              </a:spcAft>
              <a:buNone/>
            </a:pPr>
            <a:r>
              <a:rPr lang="en" sz="1000" u="sng">
                <a:solidFill>
                  <a:schemeClr val="hlink"/>
                </a:solidFill>
                <a:hlinkClick r:id="rId15"/>
              </a:rPr>
              <a:t>https://docs.google.com/spreadsheets/d/1bS0AkO0QvNzmFe_bxMywAA2WbuV3mu5K9Rp_C_MGSqg/pubhtml</a:t>
            </a:r>
            <a:endParaRPr sz="1000"/>
          </a:p>
          <a:p>
            <a:pPr indent="0" lvl="0" marL="0" rtl="0" algn="l">
              <a:spcBef>
                <a:spcPts val="0"/>
              </a:spcBef>
              <a:spcAft>
                <a:spcPts val="0"/>
              </a:spcAft>
              <a:buNone/>
            </a:pPr>
            <a:r>
              <a:rPr lang="en" sz="1000" u="sng">
                <a:solidFill>
                  <a:schemeClr val="hlink"/>
                </a:solidFill>
                <a:hlinkClick r:id="rId16"/>
              </a:rPr>
              <a:t>https://docs.google.com/spreadsheets/d/1bS0AkO0QvNzmFe_bxMywAA2WbuV3mu5K9Rp_C_MGSqg/pub</a:t>
            </a:r>
            <a:endParaRPr sz="1000"/>
          </a:p>
          <a:p>
            <a:pPr indent="0" lvl="0" marL="0" rtl="0" algn="l">
              <a:spcBef>
                <a:spcPts val="0"/>
              </a:spcBef>
              <a:spcAft>
                <a:spcPts val="0"/>
              </a:spcAft>
              <a:buNone/>
            </a:pPr>
            <a:r>
              <a:rPr lang="en" sz="1000" u="sng">
                <a:solidFill>
                  <a:schemeClr val="hlink"/>
                </a:solidFill>
                <a:hlinkClick r:id="rId17"/>
              </a:rPr>
              <a:t>https://docs.google.com/spreadsheets/d/1bS0AkO0QvNzmFe_bxMywAA2WbuV3mu5K9Rp_C_MGSqg/view</a:t>
            </a:r>
            <a:endParaRPr sz="1000"/>
          </a:p>
          <a:p>
            <a:pPr indent="0" lvl="0" marL="0" rtl="0" algn="l">
              <a:spcBef>
                <a:spcPts val="0"/>
              </a:spcBef>
              <a:spcAft>
                <a:spcPts val="0"/>
              </a:spcAft>
              <a:buNone/>
            </a:pPr>
            <a:r>
              <a:rPr lang="en" sz="1000" u="sng">
                <a:solidFill>
                  <a:schemeClr val="hlink"/>
                </a:solidFill>
                <a:hlinkClick r:id="rId18"/>
              </a:rPr>
              <a:t>https://docs.google.com/forms/d/1MtLWcsADj4BAeGKr9NP0bygDNFKhimgLQlGqAjh2WVk/edit?usp=sharing</a:t>
            </a:r>
            <a:endParaRPr sz="1000"/>
          </a:p>
          <a:p>
            <a:pPr indent="0" lvl="0" marL="0" rtl="0" algn="l">
              <a:spcBef>
                <a:spcPts val="0"/>
              </a:spcBef>
              <a:spcAft>
                <a:spcPts val="0"/>
              </a:spcAft>
              <a:buNone/>
            </a:pPr>
            <a:r>
              <a:rPr lang="en" sz="1000" u="sng">
                <a:solidFill>
                  <a:schemeClr val="hlink"/>
                </a:solidFill>
                <a:hlinkClick r:id="rId19"/>
              </a:rPr>
              <a:t>https://docs.google.com/drawings/d/1Cwlzyr-roD_-lqpnlZ-fDM2CDCM_AaN9EdzELa_yK1I/edit?usp=sharing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22"/>
              </a:rPr>
              <a:t>https://docs.google.com/document/d/1CrNr40BEbCZPI9utEHupW9LgmMiseLLfskBGpXdHLYI/edit?usp=sharing</a:t>
            </a:r>
            <a:endParaRPr sz="1000"/>
          </a:p>
          <a:p>
            <a:pPr indent="0" lvl="0" marL="0" rtl="0" algn="l">
              <a:spcBef>
                <a:spcPts val="0"/>
              </a:spcBef>
              <a:spcAft>
                <a:spcPts val="0"/>
              </a:spcAft>
              <a:buNone/>
            </a:pPr>
            <a:r>
              <a:rPr lang="en" sz="1000" u="sng">
                <a:solidFill>
                  <a:schemeClr val="hlink"/>
                </a:solidFill>
                <a:hlinkClick r:id="rId23"/>
              </a:rPr>
              <a:t>https://docs.google.com/document/d/1CrNr40BEbCZPI9utEHupW9LgmMiseLLfskBGpXdHLYI/pub</a:t>
            </a:r>
            <a:endParaRPr sz="1000"/>
          </a:p>
          <a:p>
            <a:pPr indent="0" lvl="0" marL="0" rtl="0" algn="l">
              <a:spcBef>
                <a:spcPts val="0"/>
              </a:spcBef>
              <a:spcAft>
                <a:spcPts val="0"/>
              </a:spcAft>
              <a:buNone/>
            </a:pPr>
            <a:r>
              <a:rPr lang="en" sz="1000" u="sng">
                <a:solidFill>
                  <a:schemeClr val="hlink"/>
                </a:solidFill>
                <a:hlinkClick r:id="rId24"/>
              </a:rPr>
              <a:t>https://docs.google.com/document/d/1CrNr40BEbCZPI9utEHupW9LgmMiseLLfskBGpXdHLYI/view</a:t>
            </a:r>
            <a:endParaRPr sz="1000"/>
          </a:p>
          <a:p>
            <a:pPr indent="0" lvl="0" marL="0" rtl="0" algn="l">
              <a:spcBef>
                <a:spcPts val="0"/>
              </a:spcBef>
              <a:spcAft>
                <a:spcPts val="0"/>
              </a:spcAft>
              <a:buNone/>
            </a:pPr>
            <a:r>
              <a:rPr lang="en" sz="1000" u="sng">
                <a:solidFill>
                  <a:schemeClr val="hlink"/>
                </a:solidFill>
                <a:hlinkClick r:id="rId25"/>
              </a:rPr>
              <a:t>https://docs.google.com/presentation/d/1NoLsW9fw8YuaxwE7jZjTEMHObMyqkWnQWD2BxsCu7bI/edit?usp=sharing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https://docs.google.com/presentation/d/1NoLsW9fw8YuaxwE7jZjTEMHObMyqkWnQWD2BxsCu7bI/pub?start=true&amp;loop=true&amp;delayms=3000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https://docs.google.com/presentation/d/1NoLsW9fw8YuaxwE7jZjTEMHObMyqkWnQWD2BxsCu7bI/view</a:t>
            </a:r>
            <a:endParaRPr sz="1000"/>
          </a:p>
          <a:p>
            <a:pPr indent="0" lvl="0" marL="0" rtl="0" algn="l">
              <a:spcBef>
                <a:spcPts val="0"/>
              </a:spcBef>
              <a:spcAft>
                <a:spcPts val="0"/>
              </a:spcAft>
              <a:buNone/>
            </a:pPr>
            <a:r>
              <a:rPr lang="en" sz="1000" u="sng">
                <a:solidFill>
                  <a:schemeClr val="hlink"/>
                </a:solidFill>
                <a:hlinkClick r:id="rId28"/>
              </a:rPr>
              <a:t>https://docs.google.com/presentation/d/1NoLsW9fw8YuaxwE7jZjTEMHObMyqkWnQWD2BxsCu7bI/htmlpresent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8600036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8600036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GLAM photo booth rental Laguna Beach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8600036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8600036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8600036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8600036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8600036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8600036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GLAM photo booth rental Laguna Beach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8600036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8600036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8600036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8600036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8600036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8600036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8600036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8600036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8600036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8600036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agunabeachphotoboothrentals/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2.jpg"/><Relationship Id="rId5" Type="http://schemas.openxmlformats.org/officeDocument/2006/relationships/hyperlink" Target="https://docs.google.com/presentation/d/1NoLsW9fw8YuaxwE7jZjTEMHObMyqkWnQWD2BxsCu7bI/edit?usp=drivesdk" TargetMode="External"/><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NoLsW9fw8YuaxwE7jZjTEMHObMyqkWnQWD2BxsCu7bI/edit?usp=drivesdk"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Cwlzyr-roD_-lqpnlZ-fDM2CDCM_AaN9EdzELa_yK1I/edit?usp=sharing" TargetMode="External"/><Relationship Id="rId22" Type="http://schemas.openxmlformats.org/officeDocument/2006/relationships/hyperlink" Target="https://sites.google.com/view/photoboothrentalslagunabeach/laguna-beach-photo-booths"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CrNr40BEbCZPI9utEHupW9LgmMiseLLfskBGpXdHLYI/pub" TargetMode="External"/><Relationship Id="rId23" Type="http://schemas.openxmlformats.org/officeDocument/2006/relationships/hyperlink" Target="https://docs.google.com/document/d/1CrNr40BEbCZPI9utEHupW9LgmMiseLLfskBGpXdHLYI/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rive.google.com/drive/folders/1Rarhy1p1tpGXTMeu_84ZsRowcqWKyzHa?usp=sharing" TargetMode="External"/><Relationship Id="rId9" Type="http://schemas.openxmlformats.org/officeDocument/2006/relationships/hyperlink" Target="https://drive.google.com/drive/folders/1QZIBLhwZnyGS3buoKI4YGwSTp6T9OoVT?usp=sharing" TargetMode="External"/><Relationship Id="rId26" Type="http://schemas.openxmlformats.org/officeDocument/2006/relationships/hyperlink" Target="https://docs.google.com/presentation/d/1NoLsW9fw8YuaxwE7jZjTEMHObMyqkWnQWD2BxsCu7bI/edit?usp=sharing" TargetMode="External"/><Relationship Id="rId25" Type="http://schemas.openxmlformats.org/officeDocument/2006/relationships/hyperlink" Target="https://docs.google.com/document/d/1CrNr40BEbCZPI9utEHupW9LgmMiseLLfskBGpXdHLYI/view" TargetMode="External"/><Relationship Id="rId28" Type="http://schemas.openxmlformats.org/officeDocument/2006/relationships/hyperlink" Target="https://docs.google.com/presentation/d/1NoLsW9fw8YuaxwE7jZjTEMHObMyqkWnQWD2BxsCu7bI/view" TargetMode="External"/><Relationship Id="rId27" Type="http://schemas.openxmlformats.org/officeDocument/2006/relationships/hyperlink" Target="https://docs.google.com/presentation/d/1NoLsW9fw8YuaxwE7jZjTEMHObMyqkWnQWD2BxsCu7bI/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6reiJoMum0LtZQmGo-ppwrUBO8wpKc5X?usp=sharing" TargetMode="External"/><Relationship Id="rId29" Type="http://schemas.openxmlformats.org/officeDocument/2006/relationships/hyperlink" Target="https://docs.google.com/presentation/d/1NoLsW9fw8YuaxwE7jZjTEMHObMyqkWnQWD2BxsCu7bI/htmlpresent" TargetMode="External"/><Relationship Id="rId7" Type="http://schemas.openxmlformats.org/officeDocument/2006/relationships/hyperlink" Target="https://drive.google.com/drive/folders/1y9DDT5HZyxTSANAKoPASb1GltLlr7gwt?usp=sharing" TargetMode="External"/><Relationship Id="rId8" Type="http://schemas.openxmlformats.org/officeDocument/2006/relationships/hyperlink" Target="https://drive.google.com/drive/folders/1AWYbrTNaEe8A2xwH6J3MwHcARSPLfZ7C?usp=sharing" TargetMode="External"/><Relationship Id="rId31" Type="http://schemas.openxmlformats.org/officeDocument/2006/relationships/image" Target="../media/image14.png"/><Relationship Id="rId30" Type="http://schemas.openxmlformats.org/officeDocument/2006/relationships/hyperlink" Target="https://docs.google.com/presentation/d/1NoLsW9fw8YuaxwE7jZjTEMHObMyqkWnQWD2BxsCu7bI/edit?usp=drivesdk" TargetMode="External"/><Relationship Id="rId11" Type="http://schemas.openxmlformats.org/officeDocument/2006/relationships/hyperlink" Target="https://drive.google.com/file/d/17axxFolsR1QvM-2HIaS24tTNzR7F7Xog/view?usp=sharing" TargetMode="External"/><Relationship Id="rId10" Type="http://schemas.openxmlformats.org/officeDocument/2006/relationships/hyperlink" Target="https://drive.google.com/file/d/1m6Rnj9XvD5NNNmDvliPmAtzH8E6bqYv3/view?usp=sharing" TargetMode="External"/><Relationship Id="rId13" Type="http://schemas.openxmlformats.org/officeDocument/2006/relationships/hyperlink" Target="https://drive.google.com/file/d/1DsPnSl5pxrZIsnRUqXlQNATFcV87ITDn/view?usp=sharing" TargetMode="External"/><Relationship Id="rId12" Type="http://schemas.openxmlformats.org/officeDocument/2006/relationships/hyperlink" Target="https://drive.google.com/file/d/1Aj_cfvu535X22jSPrPhGpgqoFqsuf-ZS/view?usp=sharing" TargetMode="External"/><Relationship Id="rId15" Type="http://schemas.openxmlformats.org/officeDocument/2006/relationships/hyperlink" Target="https://docs.google.com/spreadsheet/pub?key=1bS0AkO0QvNzmFe_bxMywAA2WbuV3mu5K9Rp_C_MGSqg" TargetMode="External"/><Relationship Id="rId14" Type="http://schemas.openxmlformats.org/officeDocument/2006/relationships/hyperlink" Target="https://docs.google.com/spreadsheets/d/1bS0AkO0QvNzmFe_bxMywAA2WbuV3mu5K9Rp_C_MGSqg/edit?usp=sharing" TargetMode="External"/><Relationship Id="rId17" Type="http://schemas.openxmlformats.org/officeDocument/2006/relationships/hyperlink" Target="https://docs.google.com/spreadsheets/d/1bS0AkO0QvNzmFe_bxMywAA2WbuV3mu5K9Rp_C_MGSqg/pub" TargetMode="External"/><Relationship Id="rId16" Type="http://schemas.openxmlformats.org/officeDocument/2006/relationships/hyperlink" Target="https://docs.google.com/spreadsheets/d/1bS0AkO0QvNzmFe_bxMywAA2WbuV3mu5K9Rp_C_MGSqg/pubhtml" TargetMode="External"/><Relationship Id="rId19" Type="http://schemas.openxmlformats.org/officeDocument/2006/relationships/hyperlink" Target="https://docs.google.com/forms/d/1MtLWcsADj4BAeGKr9NP0bygDNFKhimgLQlGqAjh2WVk/edit?usp=sharing" TargetMode="External"/><Relationship Id="rId18" Type="http://schemas.openxmlformats.org/officeDocument/2006/relationships/hyperlink" Target="https://docs.google.com/spreadsheets/d/1bS0AkO0QvNzmFe_bxMywAA2WbuV3mu5K9Rp_C_MGSqg/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NoLsW9fw8YuaxwE7jZjTEMHObMyqkWnQWD2BxsCu7bI/edit?usp=drivesdk"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3.jpg"/><Relationship Id="rId6" Type="http://schemas.openxmlformats.org/officeDocument/2006/relationships/hyperlink" Target="https://docs.google.com/presentation/d/1NoLsW9fw8YuaxwE7jZjTEMHObMyqkWnQWD2BxsCu7bI/edit?usp=drivesdk" TargetMode="External"/><Relationship Id="rId7"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4.jpg"/><Relationship Id="rId6" Type="http://schemas.openxmlformats.org/officeDocument/2006/relationships/hyperlink" Target="https://docs.google.com/presentation/d/1NoLsW9fw8YuaxwE7jZjTEMHObMyqkWnQWD2BxsCu7bI/edit?usp=drivesdk" TargetMode="External"/><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ocs.google.com/presentation/d/1NoLsW9fw8YuaxwE7jZjTEMHObMyqkWnQWD2BxsCu7bI/edit?usp=drivesdk" TargetMode="External"/><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5.jpg"/><Relationship Id="rId6" Type="http://schemas.openxmlformats.org/officeDocument/2006/relationships/hyperlink" Target="https://docs.google.com/presentation/d/1NoLsW9fw8YuaxwE7jZjTEMHObMyqkWnQWD2BxsCu7bI/edit?usp=drivesdk" TargetMode="External"/><Relationship Id="rId7"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21.jpg"/><Relationship Id="rId6" Type="http://schemas.openxmlformats.org/officeDocument/2006/relationships/hyperlink" Target="https://docs.google.com/presentation/d/1NoLsW9fw8YuaxwE7jZjTEMHObMyqkWnQWD2BxsCu7bI/edit?usp=drivesdk" TargetMode="External"/><Relationship Id="rId7"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lagunabeachphotoboothrentals/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ocs.google.com/presentation/d/1NoLsW9fw8YuaxwE7jZjTEMHObMyqkWnQWD2BxsCu7bI/edit?usp=drivesdk" TargetMode="External"/><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NoLsW9fw8YuaxwE7jZjTEMHObMyqkWnQWD2BxsCu7bI/edit?usp=drivesdk"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NoLsW9fw8YuaxwE7jZjTEMHObMyqkWnQWD2BxsCu7bI/edit?usp=drivesdk"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5.jpg"/><Relationship Id="rId5" Type="http://schemas.openxmlformats.org/officeDocument/2006/relationships/hyperlink" Target="https://docs.google.com/presentation/d/1NoLsW9fw8YuaxwE7jZjTEMHObMyqkWnQWD2BxsCu7bI/edit?usp=drivesdk" TargetMode="Externa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19.jpg"/><Relationship Id="rId5" Type="http://schemas.openxmlformats.org/officeDocument/2006/relationships/hyperlink" Target="https://docs.google.com/presentation/d/1NoLsW9fw8YuaxwE7jZjTEMHObMyqkWnQWD2BxsCu7bI/edit?usp=drivesdk" TargetMode="External"/><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jpg"/><Relationship Id="rId5" Type="http://schemas.openxmlformats.org/officeDocument/2006/relationships/hyperlink" Target="https://docs.google.com/presentation/d/1NoLsW9fw8YuaxwE7jZjTEMHObMyqkWnQWD2BxsCu7bI/edit?usp=drivesdk" TargetMode="External"/><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GLAM photo booth rental Laguna Beach    </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https://sites.google.com/view/lagunabeachphotoboothrentals/home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concern is spectacular. A photo booth is an excellent mannerism to increase activity to your event! A photo booth can adjoin any event, including weddings, bar/bat mitzvahs, proms, graduations, birthday parties, anniversaries, quinceaeras, and endearing 16. We next have the funds for photo booth rentals for issue goings-on such as Christmas parties, fundraisers, and everything in between. There is nothing more exciting than a photo booth to create your celebration unique! later our experience behind photo booths, you are determined to take possession of the most extreme, personal, intimate, and amusing photos. We manage to pay for inexpensive photo booth rentals for weddings, bar/bat mitzvahs, proms, graduations, birthday parties, anniversaries, quinceaeras, lovable 16 celebrations, corporate events, and community comings and goings in Laguna beach and surrounding regions. activities in the Laguna Beach, Anaheim, Corona Del Mar, Costa Mesa, Dana Point, Huntington Beach, Irvine, Laguna Beach, Laguna Niguel, Long Beach, Newport Beach, Tustin, and bordering regions Bring your adjacent event to spirit in Laguna beach like a no question customisable photo booth that provides the ultimate experience. The 360 Photo Booth Experience at Laguna Beach. Whether you're getting married or hosting a event issue or party, our personalized booths will increase some protest to your celebration in the manner of your entourage, family, and friends.Experience the thrill of a bespoke photo booth encourage that meets your individual needs. We consent that every matter is unique, and we use our professional experience to get knowledge and experience. Although we are situated in Long Beach, we now help Los Angeles, yellow County, San Diego, and Phoenix, and we are eager to travel! 360 Photo Booth is Laguna Niguel's leading photo booth rental company. We manage to pay for a seamless first-class foster to every of our clients and ensure that we will exceed all expectations for any special occasion, such as your wedding, birthday party, company or corporate party, instructor dance, bridal shower, etc. We allow each unique occasion in the same way as full and personalized packages, high-quality photo booths, bespoke photo designs, capable personnel, dependable attendants, and within your means and transparent pricing to come up with the money for an unforgettable experience. We pay for all consumers and clients like an amazing experience that includes the greatest benefits at a reasonably priced price. Our entry let breathe booth is one of a kind, allowing guests to accommodate up to ten individuals in a photo as soon as a specifically made logo.Hello, partygoers! This event, held in Laguna Canyon, forlorn a stone's toss from Laguna Beach, was nothing sharp of spectacular. fortunate Frog Photo Booth photographed the concern upon a rooftop terrace in the same way as a sleek and relaxing ambiance. Music pulsed. People danced. contacts and couples moved easily surrounded by the bar, dance floor, and characterize booth. It was a thrilling experience every around, but the 360 photo booth stole the show. Jim and Fiona made a wise choice! {} Imagine lucky Frog's architecture and design beauty and rambling canyon pathways as the breathtaking mood for 360-degree photo booth images. James and Liz sought for the greatest 360 photo booth rental in Laguna Beach, and we surpassed their expectations. The photo booth created an interesting tune where every smile and pose became a treasured souvenir, transforming little moments into unforgettable memories.The lucky Frog photo booth rental provided a heavens for spontaneous help photographs and dance-offs... From interactive sketches to on fire embraces... Our items range from well along masquerade masks to quirky placards. Guests brought their personality to each frame, and every detail was recorded. The laughter grew in tandem later than the prints. The 360 picture booth suddenly became the main narrowing of the event. lucky Frog photo booth rental continues to stand out every era in the same way as cutting-edge technology and one-of-a-kind features.The 360 photo booth not lonely managed to take over static moments but as a consequence increased the speed of the event. Its talent to spin and record the entire image insured that no subtlety and no dance move, and no quick burst of laughter went undetected. What's the result? A mass visual photo album of the best raves, captured from various perspectives.Whether you're organizing a wedding, corporate event, or celebration, our 360 photo booth will come up with the money for an unforgettable experience. create your moments unforgettable. fortunate Frog photo booth rental offers 360-degree photo booth rentals in Laguna Beach.&#10;" id="110" name="Google Shape;110;p22" title="GLAM photo booth rental Laguna Beach    ">
            <a:hlinkClick r:id="rId3"/>
          </p:cNvPr>
          <p:cNvPicPr preferRelativeResize="0"/>
          <p:nvPr/>
        </p:nvPicPr>
        <p:blipFill>
          <a:blip r:embed="rId4">
            <a:alphaModFix/>
          </a:blip>
          <a:stretch>
            <a:fillRect/>
          </a:stretch>
        </p:blipFill>
        <p:spPr>
          <a:xfrm>
            <a:off x="2643188" y="0"/>
            <a:ext cx="3857625" cy="5143500"/>
          </a:xfrm>
          <a:prstGeom prst="rect">
            <a:avLst/>
          </a:prstGeom>
          <a:noFill/>
          <a:ln>
            <a:noFill/>
          </a:ln>
        </p:spPr>
      </p:pic>
      <p:pic>
        <p:nvPicPr>
          <p:cNvPr descr="GLAM photo booth rental Laguna Beach    " id="111" name="Google Shape;111;p22" title="GLAM photo booth rental Laguna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GLAM photo booth rental Laguna Beach    " id="118" name="Google Shape;118;p23" title="GLAM photo booth rental Laguna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GLAM photo booth rental Laguna Beach    " id="126" name="Google Shape;126;p24" title="GLAM photo booth rental Laguna Beach    ">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GLAM photo booth rental Laguna Beach    " id="133" name="Google Shape;133;p25" title="GLAM photo booth rental Laguna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GLAM photo booth rental Laguna Beach    " id="140" name="Google Shape;140;p26" title="GLAM photo booth rental Laguna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GLAM photo booth rental Laguna Beach    " id="147" name="Google Shape;147;p27" title="GLAM photo booth rental Laguna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descr="GLAM photo booth rental Laguna Beach    " id="153" name="Google Shape;153;p28" title="GLAM photo booth rental Laguna Beach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GLAM photo booth rental Laguna Beach    " id="160" name="Google Shape;160;p29" title="GLAM photo booth rental Laguna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GLAM photo booth rental Laguna Beach    " id="167" name="Google Shape;167;p30" title="GLAM photo booth rental Laguna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GLAM photo booth rental Laguna Beach    </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https://sites.google.com/view/lagunabeachphotoboothrentals/home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GLAM photo booth rental Laguna Beach    " id="60" name="Google Shape;60;p14" title="GLAM photo booth rental Laguna Beach    ">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GLAM photo booth rental Laguna Beach    " id="65" name="Google Shape;65;p15" title="GLAM photo booth rental Laguna Beach    ">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GLAM photo booth rental Laguna Beach    </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seashore and yellow County to ensure your issue is spectacular. A photo booth is an excellent mannerism to ensue to-do to your event! A photo booth can tally up any event, including weddings, bar/bat mitzvahs, proms, graduations, birthday parties, anniversaries, quinceaeras, and delightful 16. We then find the money for photo booth rentals for thing undertakings such as Christmas parties, fundraisers, and anything in between. There is nothing more daring than a photo booth to make your celebration unique! afterward our experience when photo booths, you are sure to take control of the most extreme, personal, intimate, and amusing photos. We give reasonable photo booth rentals for weddings, bar/bat mitzvahs, proms, graduations, birthday parties, anniversaries, quinceaeras, charming 16 celebrations, corporate events, and community goings-on in Laguna seashore and surrounding regions. actions in the Laguna Beach, Anaheim, Corona Del Mar, Costa Mesa, Dana Point, Huntington Beach, Irvine, Laguna Beach, Laguna Niguel, Long Beach, Newport Beach, Tustin, and bordering regions Bring your next event to simulation in Laguna beach in the manner of a extremely customisable photo booth that provides the ultimate experience. The 360 Photo Booth Experience at Laguna Beach. Whether you're getting married or hosting a situation situation or party, our personalized booths will increase some activity to your celebration later than your entourage, family, and friends.Experience the thrill of a bespoke photo booth service that meets your individual needs. We believe that every situation is unique, and we use our professional experience to get knowledge and experience. Although we are situated in Long Beach, we now relief Los Angeles, orange County, San Diego, and Phoenix, and we are fervent to travel! 360 Photo Booth is Laguna Niguel's leading photo booth rental company. We pay for a seamless first-class promote to all of our clients and ensure that we will exceed all expectations for any special occasion, such as your wedding, birthday party, company or corporate party, moot dance, bridal shower, etc. We provide each unique occasion following full and personalized packages, high-quality photo booths, bespoke photo designs, talented personnel, dependable attendants, and reasonable and transparent pricing to come up with the money for an unforgettable experience. We manage to pay for all consumers and clients similar to an incredible experience that includes the greatest bolster at a within your means price. Our gain access to let breathe booth is one of a kind, allowing guests to accommodate going on to ten individuals in a photo considering a specifically made logo.Hello, partygoers! This event, held in Laguna Canyon, only a stone's toss from Laguna Beach, was nothing rude of spectacular. lucky Frog Photo Booth photographed the matter upon a rooftop terrace afterward a smooth and relaxing ambiance. Music pulsed. People danced. friends and couples moved easily with the bar, dance floor, and describe booth. It was a thrilling experience all around, but the 360 photo booth stole the show. Jim and Fiona made a wise choice! {} Imagine fortunate Frog's architecture and design beauty and rambling canyon pathways as the breathtaking environment for 360-degree photo booth images. James and Liz sought for the greatest 360 photo booth rental in Laguna Beach, and we surpassed their expectations. The photo booth created an engaging aerate where every smile and pose became a treasured souvenir, transforming tiny moments into unforgettable memories.The lucky Frog photo booth rental provided a reveal for spontaneous group photographs and dance-offs... From interactive sketches to enthusiastic embraces... Our items range from progressive masquerade masks to quirky placards. Guests brought their personality to each frame, and all detail was recorded. The laughter grew in tandem behind the prints. The 360 picture booth hastily became the main dwindling of the event. fortunate Frog photo booth rental continues to stand out all era following cutting-edge technology and one-of-a-kind features.The 360 photo booth not forlorn managed to seize static moments but also increased the promptness of the event. Its capability to spin and cassette the entire image insured that no subtlety and no dance move, and no curt burst of laughter went undetected. What's the result? A comprehensive visual tape of the best raves, captured from various perspectives.Whether you're organizing a wedding, corporate event, or celebration, our 360 photo booth will allow an unforgettable experience. make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https://sites.google.com/view/lagunabeachphotoboothrentals/home</a:t>
            </a:r>
            <a:endParaRPr sz="1000">
              <a:solidFill>
                <a:schemeClr val="dk2"/>
              </a:solidFill>
            </a:endParaRPr>
          </a:p>
        </p:txBody>
      </p:sp>
      <p:pic>
        <p:nvPicPr>
          <p:cNvPr descr="GLAM photo booth rental Laguna Beach    " id="73" name="Google Shape;73;p16" title="GLAM photo booth rental Laguna Beach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GLAM photo booth rental Laguna Beach    " id="80" name="Google Shape;80;p17" title="GLAM photo booth rental Laguna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GLAM photo booth rental Laguna Beach    </a:t>
            </a:r>
            <a:endParaRPr sz="800"/>
          </a:p>
          <a:p>
            <a:pPr indent="0" lvl="0" marL="0" rtl="0" algn="l">
              <a:spcBef>
                <a:spcPts val="0"/>
              </a:spcBef>
              <a:spcAft>
                <a:spcPts val="0"/>
              </a:spcAft>
              <a:buNone/>
            </a:pPr>
            <a:r>
              <a:t/>
            </a:r>
            <a:endParaRPr sz="800"/>
          </a:p>
        </p:txBody>
      </p:sp>
      <p:pic>
        <p:nvPicPr>
          <p:cNvPr descr="GLAM photo booth rental Laguna Beach    " id="87" name="Google Shape;87;p18" title="GLAM photo booth rental Laguna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concern is spectacular. A photo booth is an excellent mannerism to increase activity to your event! A photo booth can adjoin any event, including weddings, bar/bat mitzvahs, proms, graduations, birthday parties, anniversaries, quinceaeras, and endearing 16. We next have the funds for photo booth rentals for issue goings-on such as Christmas parties, fundraisers, and everything in between. There is nothing more exciting than a photo booth to create your celebration unique! later our experience behind photo booths, you are determined to take possession of the most extreme, personal, intimate, and amusing photos. We manage to pay for inexpensive photo booth rentals for weddings, bar/bat mitzvahs, proms, graduations, birthday parties, anniversaries, quinceaeras, lovable 16 celebrations, corporate events, and community comings and goings in Laguna beach and surrounding regions. activities in the Laguna Beach, Anaheim, Corona Del Mar, Costa Mesa, Dana Point, Huntington Beach, Irvine, Laguna Beach, Laguna Niguel, Long Beach, Newport Beach, Tustin, and bordering regions Bring your adjacent event to spirit in Laguna beach like a no question customisable photo booth that provides the ultimate experience. The 360 Photo Booth Experience at Laguna Beach. Whether you're getting married or hosting a event issue or party, our personalized booths will increase some protest to your celebration in the manner of your entourage, family, and friends.Experience the thrill of a bespoke photo booth encourage that meets your individual needs. We consent that every matter is unique, and we use our professional experience to get knowledge and experience. Although we are situated in Long Beach, we now help Los Angeles, yellow County, San Diego, and Phoenix, and we are eager to travel! 360 Photo Booth is Laguna Niguel's leading photo booth rental company. We manage to pay for a seamless first-class foster to every of our clients and ensure that we will exceed all expectations for any special occasion, such as your wedding, birthday party, company or corporate party, instructor dance, bridal shower, etc. We allow each unique occasion in the same way as full and personalized packages, high-quality photo booths, bespoke photo designs, capable personnel, dependable attendants, and within your means and transparent pricing to come up with the money for an unforgettable experience. We pay for all consumers and clients like an amazing experience that includes the greatest benefits at a reasonably priced price. Our entry let breathe booth is one of a kind, allowing guests to accommodate up to ten individuals in a photo as soon as a specifically made logo.Hello, partygoers! This event, held in Laguna Canyon, forlorn a stone's toss from Laguna Beach, was nothing sharp of spectacular. fortunate Frog Photo Booth photographed the concern upon a rooftop terrace in the same way as a sleek and relaxing ambiance. Music pulsed. People danced. contacts and couples moved easily surrounded by the bar, dance floor, and characterize booth. It was a thrilling experience every around, but the 360 photo booth stole the show. Jim and Fiona made a wise choice! {} Imagine lucky Frog's architecture and design beauty and rambling canyon pathways as the breathtaking mood for 360-degree photo booth images. James and Liz sought for the greatest 360 photo booth rental in Laguna Beach, and we surpassed their expectations. The photo booth created an interesting tune where every smile and pose became a treasured souvenir, transforming little moments into unforgettable memories.The lucky Frog photo booth rental provided a heavens for spontaneous help photographs and dance-offs... From interactive sketches to on fire embraces... Our items range from well along masquerade masks to quirky placards. Guests brought their personality to each frame, and every detail was recorded. The laughter grew in tandem later than the prints. The 360 picture booth suddenly became the main narrowing of the event. lucky Frog photo booth rental continues to stand out every era in the same way as cutting-edge technology and one-of-a-kind features.The 360 photo booth not lonely managed to take over static moments but as a consequence increased the speed of the event. Its talent to spin and record the entire image insured that no subtlety and no dance move, and no quick burst of laughter went undetected. What's the result? A mass visual photo album of the best raves, captured from various perspectives.Whether you're organizing a wedding, corporate event, or celebration, our 360 photo booth will come up with the money for an unforgettable experience. create your moments unforgettable. fortunate Frog photo booth rental offers 360-degree photo booth rentals in Laguna Beach.&#10;" id="92" name="Google Shape;92;p19" title="GLAM photo booth rental Laguna Beach    ">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GLAM photo booth rental Laguna Beach    " id="93" name="Google Shape;93;p19" title="GLAM photo booth rental Laguna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concern is spectacular. A photo booth is an excellent mannerism to increase activity to your event! A photo booth can adjoin any event, including weddings, bar/bat mitzvahs, proms, graduations, birthday parties, anniversaries, quinceaeras, and endearing 16. We next have the funds for photo booth rentals for issue goings-on such as Christmas parties, fundraisers, and everything in between. There is nothing more exciting than a photo booth to create your celebration unique! later our experience behind photo booths, you are determined to take possession of the most extreme, personal, intimate, and amusing photos. We manage to pay for inexpensive photo booth rentals for weddings, bar/bat mitzvahs, proms, graduations, birthday parties, anniversaries, quinceaeras, lovable 16 celebrations, corporate events, and community comings and goings in Laguna beach and surrounding regions. activities in the Laguna Beach, Anaheim, Corona Del Mar, Costa Mesa, Dana Point, Huntington Beach, Irvine, Laguna Beach, Laguna Niguel, Long Beach, Newport Beach, Tustin, and bordering regions Bring your adjacent event to spirit in Laguna beach like a no question customisable photo booth that provides the ultimate experience. The 360 Photo Booth Experience at Laguna Beach. Whether you're getting married or hosting a event issue or party, our personalized booths will increase some protest to your celebration in the manner of your entourage, family, and friends.Experience the thrill of a bespoke photo booth encourage that meets your individual needs. We consent that every matter is unique, and we use our professional experience to get knowledge and experience. Although we are situated in Long Beach, we now help Los Angeles, yellow County, San Diego, and Phoenix, and we are eager to travel! 360 Photo Booth is Laguna Niguel's leading photo booth rental company. We manage to pay for a seamless first-class foster to every of our clients and ensure that we will exceed all expectations for any special occasion, such as your wedding, birthday party, company or corporate party, instructor dance, bridal shower, etc. We allow each unique occasion in the same way as full and personalized packages, high-quality photo booths, bespoke photo designs, capable personnel, dependable attendants, and within your means and transparent pricing to come up with the money for an unforgettable experience. We pay for all consumers and clients like an amazing experience that includes the greatest benefits at a reasonably priced price. Our entry let breathe booth is one of a kind, allowing guests to accommodate up to ten individuals in a photo as soon as a specifically made logo.Hello, partygoers! This event, held in Laguna Canyon, forlorn a stone's toss from Laguna Beach, was nothing sharp of spectacular. fortunate Frog Photo Booth photographed the concern upon a rooftop terrace in the same way as a sleek and relaxing ambiance. Music pulsed. People danced. contacts and couples moved easily surrounded by the bar, dance floor, and characterize booth. It was a thrilling experience every around, but the 360 photo booth stole the show. Jim and Fiona made a wise choice! {} Imagine lucky Frog's architecture and design beauty and rambling canyon pathways as the breathtaking mood for 360-degree photo booth images. James and Liz sought for the greatest 360 photo booth rental in Laguna Beach, and we surpassed their expectations. The photo booth created an interesting tune where every smile and pose became a treasured souvenir, transforming little moments into unforgettable memories.The lucky Frog photo booth rental provided a heavens for spontaneous help photographs and dance-offs... From interactive sketches to on fire embraces... Our items range from well along masquerade masks to quirky placards. Guests brought their personality to each frame, and every detail was recorded. The laughter grew in tandem later than the prints. The 360 picture booth suddenly became the main narrowing of the event. lucky Frog photo booth rental continues to stand out every era in the same way as cutting-edge technology and one-of-a-kind features.The 360 photo booth not lonely managed to take over static moments but as a consequence increased the speed of the event. Its talent to spin and record the entire image insured that no subtlety and no dance move, and no quick burst of laughter went undetected. What's the result? A mass visual photo album of the best raves, captured from various perspectives.Whether you're organizing a wedding, corporate event, or celebration, our 360 photo booth will come up with the money for an unforgettable experience. create your moments unforgettable. fortunate Frog photo booth rental offers 360-degree photo booth rentals in Laguna Beach.&#10;" id="98" name="Google Shape;98;p20" title="GLAM photo booth rental Laguna Beach    ">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GLAM photo booth rental Laguna Beach    " id="99" name="Google Shape;99;p20" title="GLAM photo booth rental Laguna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concern is spectacular. A photo booth is an excellent mannerism to increase activity to your event! A photo booth can adjoin any event, including weddings, bar/bat mitzvahs, proms, graduations, birthday parties, anniversaries, quinceaeras, and endearing 16. We next have the funds for photo booth rentals for issue goings-on such as Christmas parties, fundraisers, and everything in between. There is nothing more exciting than a photo booth to create your celebration unique! later our experience behind photo booths, you are determined to take possession of the most extreme, personal, intimate, and amusing photos. We manage to pay for inexpensive photo booth rentals for weddings, bar/bat mitzvahs, proms, graduations, birthday parties, anniversaries, quinceaeras, lovable 16 celebrations, corporate events, and community comings and goings in Laguna beach and surrounding regions. activities in the Laguna Beach, Anaheim, Corona Del Mar, Costa Mesa, Dana Point, Huntington Beach, Irvine, Laguna Beach, Laguna Niguel, Long Beach, Newport Beach, Tustin, and bordering regions Bring your adjacent event to spirit in Laguna beach like a no question customisable photo booth that provides the ultimate experience. The 360 Photo Booth Experience at Laguna Beach. Whether you're getting married or hosting a event issue or party, our personalized booths will increase some protest to your celebration in the manner of your entourage, family, and friends.Experience the thrill of a bespoke photo booth encourage that meets your individual needs. We consent that every matter is unique, and we use our professional experience to get knowledge and experience. Although we are situated in Long Beach, we now help Los Angeles, yellow County, San Diego, and Phoenix, and we are eager to travel! 360 Photo Booth is Laguna Niguel's leading photo booth rental company. We manage to pay for a seamless first-class foster to every of our clients and ensure that we will exceed all expectations for any special occasion, such as your wedding, birthday party, company or corporate party, instructor dance, bridal shower, etc. We allow each unique occasion in the same way as full and personalized packages, high-quality photo booths, bespoke photo designs, capable personnel, dependable attendants, and within your means and transparent pricing to come up with the money for an unforgettable experience. We pay for all consumers and clients like an amazing experience that includes the greatest benefits at a reasonably priced price. Our entry let breathe booth is one of a kind, allowing guests to accommodate up to ten individuals in a photo as soon as a specifically made logo.Hello, partygoers! This event, held in Laguna Canyon, forlorn a stone's toss from Laguna Beach, was nothing sharp of spectacular. fortunate Frog Photo Booth photographed the concern upon a rooftop terrace in the same way as a sleek and relaxing ambiance. Music pulsed. People danced. contacts and couples moved easily surrounded by the bar, dance floor, and characterize booth. It was a thrilling experience every around, but the 360 photo booth stole the show. Jim and Fiona made a wise choice! {} Imagine lucky Frog's architecture and design beauty and rambling canyon pathways as the breathtaking mood for 360-degree photo booth images. James and Liz sought for the greatest 360 photo booth rental in Laguna Beach, and we surpassed their expectations. The photo booth created an interesting tune where every smile and pose became a treasured souvenir, transforming little moments into unforgettable memories.The lucky Frog photo booth rental provided a heavens for spontaneous help photographs and dance-offs... From interactive sketches to on fire embraces... Our items range from well along masquerade masks to quirky placards. Guests brought their personality to each frame, and every detail was recorded. The laughter grew in tandem later than the prints. The 360 picture booth suddenly became the main narrowing of the event. lucky Frog photo booth rental continues to stand out every era in the same way as cutting-edge technology and one-of-a-kind features.The 360 photo booth not lonely managed to take over static moments but as a consequence increased the speed of the event. Its talent to spin and record the entire image insured that no subtlety and no dance move, and no quick burst of laughter went undetected. What's the result? A mass visual photo album of the best raves, captured from various perspectives.Whether you're organizing a wedding, corporate event, or celebration, our 360 photo booth will come up with the money for an unforgettable experience. create your moments unforgettable. fortunate Frog photo booth rental offers 360-degree photo booth rentals in Laguna Beach.&#10;" id="104" name="Google Shape;104;p21" title="GLAM photo booth rental Laguna Beach    ">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GLAM photo booth rental Laguna Beach    " id="105" name="Google Shape;105;p21" title="GLAM photo booth rental Laguna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