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dg7MgIS1AerDxsePElIE5I3Gz7igMojakuMIUPAvyzw/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dg7MgIS1AerDxsePElIE5I3Gz7igMojakuMIUPAvyzw/view" TargetMode="External"/><Relationship Id="rId23" Type="http://schemas.openxmlformats.org/officeDocument/2006/relationships/hyperlink" Target="https://docs.google.com/document/d/1dg7MgIS1AerDxsePElIE5I3Gz7igMojakuMIUPAvyzw/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AjfCGbSV14dfYCi2G6Pe65AwF-QEuud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DQ5HZp4Q39FYa1W45eFlK1Xm5lAkatOHk73lg6yQGVs/pub?start=true&amp;loop=true&amp;delayms=3000" TargetMode="External"/><Relationship Id="rId25" Type="http://schemas.openxmlformats.org/officeDocument/2006/relationships/hyperlink" Target="https://docs.google.com/presentation/d/1DQ5HZp4Q39FYa1W45eFlK1Xm5lAkatOHk73lg6yQGVs/edit?usp=sharing" TargetMode="External"/><Relationship Id="rId28" Type="http://schemas.openxmlformats.org/officeDocument/2006/relationships/hyperlink" Target="https://docs.google.com/presentation/d/1DQ5HZp4Q39FYa1W45eFlK1Xm5lAkatOHk73lg6yQGVs/htmlpresent" TargetMode="External"/><Relationship Id="rId27" Type="http://schemas.openxmlformats.org/officeDocument/2006/relationships/hyperlink" Target="https://docs.google.com/presentation/d/1DQ5HZp4Q39FYa1W45eFlK1Xm5lAkatOHk73lg6yQGVs/view" TargetMode="External"/><Relationship Id="rId5" Type="http://schemas.openxmlformats.org/officeDocument/2006/relationships/hyperlink" Target="https://drive.google.com/drive/folders/1EQVWmJQMyEdu-RvxiB0iKkCWB0syaoeg?usp=sharing" TargetMode="External"/><Relationship Id="rId6" Type="http://schemas.openxmlformats.org/officeDocument/2006/relationships/hyperlink" Target="https://drive.google.com/drive/folders/1cyAHhEs8xJtUYxwEfLp3LwASsdtLt3tu?usp=sharing" TargetMode="External"/><Relationship Id="rId7" Type="http://schemas.openxmlformats.org/officeDocument/2006/relationships/hyperlink" Target="https://drive.google.com/drive/folders/1gasGnHcguERkyGn6wa3488IgbRwConQb?usp=sharing" TargetMode="External"/><Relationship Id="rId8" Type="http://schemas.openxmlformats.org/officeDocument/2006/relationships/hyperlink" Target="https://drive.google.com/drive/folders/18BOypAiO7JjHYRzhWTsF8QNwT1icfN3N?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xRqUKPeke5giVT9lEu3Psq9baFfhCG3tNYmyEk1-P7o/edit?usp=sharing" TargetMode="External"/><Relationship Id="rId12" Type="http://schemas.openxmlformats.org/officeDocument/2006/relationships/hyperlink" Target="https://drive.google.com/file/d/1v8cpHJdfttp6PMyAh41NVEdg3szEJcNc/view?usp=sharing" TargetMode="External"/><Relationship Id="rId15" Type="http://schemas.openxmlformats.org/officeDocument/2006/relationships/hyperlink" Target="https://docs.google.com/spreadsheets/d/1xRqUKPeke5giVT9lEu3Psq9baFfhCG3tNYmyEk1-P7o/pubhtml" TargetMode="External"/><Relationship Id="rId14" Type="http://schemas.openxmlformats.org/officeDocument/2006/relationships/hyperlink" Target="https://docs.google.com/spreadsheet/pub?key=1xRqUKPeke5giVT9lEu3Psq9baFfhCG3tNYmyEk1-P7o" TargetMode="External"/><Relationship Id="rId17" Type="http://schemas.openxmlformats.org/officeDocument/2006/relationships/hyperlink" Target="https://docs.google.com/spreadsheets/d/1xRqUKPeke5giVT9lEu3Psq9baFfhCG3tNYmyEk1-P7o/view" TargetMode="External"/><Relationship Id="rId16" Type="http://schemas.openxmlformats.org/officeDocument/2006/relationships/hyperlink" Target="https://docs.google.com/spreadsheets/d/1xRqUKPeke5giVT9lEu3Psq9baFfhCG3tNYmyEk1-P7o/pub" TargetMode="External"/><Relationship Id="rId19" Type="http://schemas.openxmlformats.org/officeDocument/2006/relationships/hyperlink" Target="https://docs.google.com/drawings/d/1c3p1F5W0vPnj-ojTYgY0s03KH4oUR_Nbb7ZDozRq6gU/edit?usp=sharing" TargetMode="External"/><Relationship Id="rId18" Type="http://schemas.openxmlformats.org/officeDocument/2006/relationships/hyperlink" Target="https://docs.google.com/forms/d/1o0OHOHtfYFN0_6Lx0rLxmvuSzV6jGWcyrN_COsn_Y24/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dg7MgIS1AerDxsePElIE5I3Gz7igMojakuMIUPAvyzw/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dg7MgIS1AerDxsePElIE5I3Gz7igMojakuMIUPAvyzw/view" TargetMode="External"/><Relationship Id="rId23" Type="http://schemas.openxmlformats.org/officeDocument/2006/relationships/hyperlink" Target="https://docs.google.com/document/d/1dg7MgIS1AerDxsePElIE5I3Gz7igMojakuMIUPAvyzw/pub" TargetMode="External"/><Relationship Id="rId1" Type="http://schemas.openxmlformats.org/officeDocument/2006/relationships/notesMaster" Target="../notesMasters/notesMaster1.xml"/><Relationship Id="rId2" Type="http://schemas.openxmlformats.org/officeDocument/2006/relationships/hyperlink" Target="https://sites.google.com/view/beverly-hills-video-booth-rent/home" TargetMode="External"/><Relationship Id="rId3" Type="http://schemas.openxmlformats.org/officeDocument/2006/relationships/hyperlink" Target="https://drive.google.com/drive/folders/1AjfCGbSV14dfYCi2G6Pe65AwF-QEuudc?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DQ5HZp4Q39FYa1W45eFlK1Xm5lAkatOHk73lg6yQGVs/pub?start=true&amp;loop=true&amp;delayms=3000" TargetMode="External"/><Relationship Id="rId25" Type="http://schemas.openxmlformats.org/officeDocument/2006/relationships/hyperlink" Target="https://docs.google.com/presentation/d/1DQ5HZp4Q39FYa1W45eFlK1Xm5lAkatOHk73lg6yQGVs/edit?usp=sharing" TargetMode="External"/><Relationship Id="rId28" Type="http://schemas.openxmlformats.org/officeDocument/2006/relationships/hyperlink" Target="https://docs.google.com/presentation/d/1DQ5HZp4Q39FYa1W45eFlK1Xm5lAkatOHk73lg6yQGVs/htmlpresent" TargetMode="External"/><Relationship Id="rId27" Type="http://schemas.openxmlformats.org/officeDocument/2006/relationships/hyperlink" Target="https://docs.google.com/presentation/d/1DQ5HZp4Q39FYa1W45eFlK1Xm5lAkatOHk73lg6yQGVs/view" TargetMode="External"/><Relationship Id="rId5" Type="http://schemas.openxmlformats.org/officeDocument/2006/relationships/hyperlink" Target="https://drive.google.com/drive/folders/1EQVWmJQMyEdu-RvxiB0iKkCWB0syaoeg?usp=sharing" TargetMode="External"/><Relationship Id="rId6" Type="http://schemas.openxmlformats.org/officeDocument/2006/relationships/hyperlink" Target="https://drive.google.com/drive/folders/1cyAHhEs8xJtUYxwEfLp3LwASsdtLt3tu?usp=sharing" TargetMode="External"/><Relationship Id="rId7" Type="http://schemas.openxmlformats.org/officeDocument/2006/relationships/hyperlink" Target="https://drive.google.com/drive/folders/1gasGnHcguERkyGn6wa3488IgbRwConQb?usp=sharing" TargetMode="External"/><Relationship Id="rId8" Type="http://schemas.openxmlformats.org/officeDocument/2006/relationships/hyperlink" Target="https://drive.google.com/drive/folders/18BOypAiO7JjHYRzhWTsF8QNwT1icfN3N?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xRqUKPeke5giVT9lEu3Psq9baFfhCG3tNYmyEk1-P7o/edit?usp=sharing" TargetMode="External"/><Relationship Id="rId12" Type="http://schemas.openxmlformats.org/officeDocument/2006/relationships/hyperlink" Target="https://drive.google.com/file/d/1v8cpHJdfttp6PMyAh41NVEdg3szEJcNc/view?usp=sharing" TargetMode="External"/><Relationship Id="rId15" Type="http://schemas.openxmlformats.org/officeDocument/2006/relationships/hyperlink" Target="https://docs.google.com/spreadsheets/d/1xRqUKPeke5giVT9lEu3Psq9baFfhCG3tNYmyEk1-P7o/pubhtml" TargetMode="External"/><Relationship Id="rId14" Type="http://schemas.openxmlformats.org/officeDocument/2006/relationships/hyperlink" Target="https://docs.google.com/spreadsheet/pub?key=1xRqUKPeke5giVT9lEu3Psq9baFfhCG3tNYmyEk1-P7o" TargetMode="External"/><Relationship Id="rId17" Type="http://schemas.openxmlformats.org/officeDocument/2006/relationships/hyperlink" Target="https://docs.google.com/spreadsheets/d/1xRqUKPeke5giVT9lEu3Psq9baFfhCG3tNYmyEk1-P7o/view" TargetMode="External"/><Relationship Id="rId16" Type="http://schemas.openxmlformats.org/officeDocument/2006/relationships/hyperlink" Target="https://docs.google.com/spreadsheets/d/1xRqUKPeke5giVT9lEu3Psq9baFfhCG3tNYmyEk1-P7o/pub" TargetMode="External"/><Relationship Id="rId19" Type="http://schemas.openxmlformats.org/officeDocument/2006/relationships/hyperlink" Target="https://docs.google.com/drawings/d/1c3p1F5W0vPnj-ojTYgY0s03KH4oUR_Nbb7ZDozRq6gU/edit?usp=sharing" TargetMode="External"/><Relationship Id="rId18" Type="http://schemas.openxmlformats.org/officeDocument/2006/relationships/hyperlink" Target="https://docs.google.com/forms/d/1o0OHOHtfYFN0_6Lx0rLxmvuSzV6jGWcyrN_COsn_Y24/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171487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171487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https://drive.google.com/drive/folders/1AjfCGbSV14dfYCi2G6Pe65AwF-QEuudc?usp=sharing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https://drive.google.com/drive/folders/1EQVWmJQMyEdu-RvxiB0iKkCWB0syaoeg?usp=sharing</a:t>
            </a:r>
            <a:endParaRPr sz="1000"/>
          </a:p>
          <a:p>
            <a:pPr indent="0" lvl="0" marL="0" rtl="0" algn="l">
              <a:spcBef>
                <a:spcPts val="0"/>
              </a:spcBef>
              <a:spcAft>
                <a:spcPts val="0"/>
              </a:spcAft>
              <a:buNone/>
            </a:pPr>
            <a:r>
              <a:rPr lang="en" sz="1000" u="sng">
                <a:solidFill>
                  <a:schemeClr val="hlink"/>
                </a:solidFill>
                <a:hlinkClick r:id="rId6"/>
              </a:rPr>
              <a:t>https://drive.google.com/drive/folders/1cyAHhEs8xJtUYxwEfLp3LwASsdtLt3tu?usp=sharing</a:t>
            </a:r>
            <a:endParaRPr sz="1000"/>
          </a:p>
          <a:p>
            <a:pPr indent="0" lvl="0" marL="0" rtl="0" algn="l">
              <a:spcBef>
                <a:spcPts val="0"/>
              </a:spcBef>
              <a:spcAft>
                <a:spcPts val="0"/>
              </a:spcAft>
              <a:buNone/>
            </a:pPr>
            <a:r>
              <a:rPr lang="en" sz="1000" u="sng">
                <a:solidFill>
                  <a:schemeClr val="hlink"/>
                </a:solidFill>
                <a:hlinkClick r:id="rId7"/>
              </a:rPr>
              <a:t>https://drive.google.com/drive/folders/1gasGnHcguERkyGn6wa3488IgbRwConQb?usp=sharing</a:t>
            </a:r>
            <a:endParaRPr sz="1000"/>
          </a:p>
          <a:p>
            <a:pPr indent="0" lvl="0" marL="0" rtl="0" algn="l">
              <a:spcBef>
                <a:spcPts val="0"/>
              </a:spcBef>
              <a:spcAft>
                <a:spcPts val="0"/>
              </a:spcAft>
              <a:buNone/>
            </a:pPr>
            <a:r>
              <a:rPr lang="en" sz="1000" u="sng">
                <a:solidFill>
                  <a:schemeClr val="hlink"/>
                </a:solidFill>
                <a:hlinkClick r:id="rId8"/>
              </a:rPr>
              <a:t>https://drive.google.com/drive/folders/18BOypAiO7JjHYRzhWTsF8QNwT1icfN3N?usp=sharing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https://drive.google.com/file/d/1v8cpHJdfttp6PMyAh41NVEdg3szEJcNc/view?usp=sharing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https://docs.google.com/spreadsheets/d/1xRqUKPeke5giVT9lEu3Psq9baFfhCG3tNYmyEk1-P7o/edit?usp=sharing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https://docs.google.com/spreadsheet/pub?key=1xRqUKPeke5giVT9lEu3Psq9baFfhCG3tNYmyEk1-P7o</a:t>
            </a:r>
            <a:endParaRPr sz="1000"/>
          </a:p>
          <a:p>
            <a:pPr indent="0" lvl="0" marL="0" rtl="0" algn="l">
              <a:spcBef>
                <a:spcPts val="0"/>
              </a:spcBef>
              <a:spcAft>
                <a:spcPts val="0"/>
              </a:spcAft>
              <a:buNone/>
            </a:pPr>
            <a:r>
              <a:rPr lang="en" sz="1000" u="sng">
                <a:solidFill>
                  <a:schemeClr val="hlink"/>
                </a:solidFill>
                <a:hlinkClick r:id="rId15"/>
              </a:rPr>
              <a:t>https://docs.google.com/spreadsheets/d/1xRqUKPeke5giVT9lEu3Psq9baFfhCG3tNYmyEk1-P7o/pubhtml</a:t>
            </a:r>
            <a:endParaRPr sz="1000"/>
          </a:p>
          <a:p>
            <a:pPr indent="0" lvl="0" marL="0" rtl="0" algn="l">
              <a:spcBef>
                <a:spcPts val="0"/>
              </a:spcBef>
              <a:spcAft>
                <a:spcPts val="0"/>
              </a:spcAft>
              <a:buNone/>
            </a:pPr>
            <a:r>
              <a:rPr lang="en" sz="1000" u="sng">
                <a:solidFill>
                  <a:schemeClr val="hlink"/>
                </a:solidFill>
                <a:hlinkClick r:id="rId16"/>
              </a:rPr>
              <a:t>https://docs.google.com/spreadsheets/d/1xRqUKPeke5giVT9lEu3Psq9baFfhCG3tNYmyEk1-P7o/pub</a:t>
            </a:r>
            <a:endParaRPr sz="1000"/>
          </a:p>
          <a:p>
            <a:pPr indent="0" lvl="0" marL="0" rtl="0" algn="l">
              <a:spcBef>
                <a:spcPts val="0"/>
              </a:spcBef>
              <a:spcAft>
                <a:spcPts val="0"/>
              </a:spcAft>
              <a:buNone/>
            </a:pPr>
            <a:r>
              <a:rPr lang="en" sz="1000" u="sng">
                <a:solidFill>
                  <a:schemeClr val="hlink"/>
                </a:solidFill>
                <a:hlinkClick r:id="rId17"/>
              </a:rPr>
              <a:t>https://docs.google.com/spreadsheets/d/1xRqUKPeke5giVT9lEu3Psq9baFfhCG3tNYmyEk1-P7o/view</a:t>
            </a:r>
            <a:endParaRPr sz="1000"/>
          </a:p>
          <a:p>
            <a:pPr indent="0" lvl="0" marL="0" rtl="0" algn="l">
              <a:spcBef>
                <a:spcPts val="0"/>
              </a:spcBef>
              <a:spcAft>
                <a:spcPts val="0"/>
              </a:spcAft>
              <a:buNone/>
            </a:pPr>
            <a:r>
              <a:rPr lang="en" sz="1000" u="sng">
                <a:solidFill>
                  <a:schemeClr val="hlink"/>
                </a:solidFill>
                <a:hlinkClick r:id="rId18"/>
              </a:rPr>
              <a:t>https://docs.google.com/forms/d/1o0OHOHtfYFN0_6Lx0rLxmvuSzV6jGWcyrN_COsn_Y24/edit?usp=sharing</a:t>
            </a:r>
            <a:endParaRPr sz="1000"/>
          </a:p>
          <a:p>
            <a:pPr indent="0" lvl="0" marL="0" rtl="0" algn="l">
              <a:spcBef>
                <a:spcPts val="0"/>
              </a:spcBef>
              <a:spcAft>
                <a:spcPts val="0"/>
              </a:spcAft>
              <a:buNone/>
            </a:pPr>
            <a:r>
              <a:rPr lang="en" sz="1000" u="sng">
                <a:solidFill>
                  <a:schemeClr val="hlink"/>
                </a:solidFill>
                <a:hlinkClick r:id="rId19"/>
              </a:rPr>
              <a:t>https://docs.google.com/drawings/d/1c3p1F5W0vPnj-ojTYgY0s03KH4oUR_Nbb7ZDozRq6gU/edit?usp=sharing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https://docs.google.com/document/d/1dg7MgIS1AerDxsePElIE5I3Gz7igMojakuMIUPAvyzw/edit?usp=sharing</a:t>
            </a:r>
            <a:endParaRPr sz="1000"/>
          </a:p>
          <a:p>
            <a:pPr indent="0" lvl="0" marL="0" rtl="0" algn="l">
              <a:spcBef>
                <a:spcPts val="0"/>
              </a:spcBef>
              <a:spcAft>
                <a:spcPts val="0"/>
              </a:spcAft>
              <a:buNone/>
            </a:pPr>
            <a:r>
              <a:rPr lang="en" sz="1000" u="sng">
                <a:solidFill>
                  <a:schemeClr val="hlink"/>
                </a:solidFill>
                <a:hlinkClick r:id="rId23"/>
              </a:rPr>
              <a:t>https://docs.google.com/document/d/1dg7MgIS1AerDxsePElIE5I3Gz7igMojakuMIUPAvyzw/pub</a:t>
            </a:r>
            <a:endParaRPr sz="1000"/>
          </a:p>
          <a:p>
            <a:pPr indent="0" lvl="0" marL="0" rtl="0" algn="l">
              <a:spcBef>
                <a:spcPts val="0"/>
              </a:spcBef>
              <a:spcAft>
                <a:spcPts val="0"/>
              </a:spcAft>
              <a:buNone/>
            </a:pPr>
            <a:r>
              <a:rPr lang="en" sz="1000" u="sng">
                <a:solidFill>
                  <a:schemeClr val="hlink"/>
                </a:solidFill>
                <a:hlinkClick r:id="rId24"/>
              </a:rPr>
              <a:t>https://docs.google.com/document/d/1dg7MgIS1AerDxsePElIE5I3Gz7igMojakuMIUPAvyzw/view</a:t>
            </a:r>
            <a:endParaRPr sz="1000"/>
          </a:p>
          <a:p>
            <a:pPr indent="0" lvl="0" marL="0" rtl="0" algn="l">
              <a:spcBef>
                <a:spcPts val="0"/>
              </a:spcBef>
              <a:spcAft>
                <a:spcPts val="0"/>
              </a:spcAft>
              <a:buNone/>
            </a:pPr>
            <a:r>
              <a:rPr lang="en" sz="1000" u="sng">
                <a:solidFill>
                  <a:schemeClr val="hlink"/>
                </a:solidFill>
                <a:hlinkClick r:id="rId25"/>
              </a:rPr>
              <a:t>https://docs.google.com/presentation/d/1DQ5HZp4Q39FYa1W45eFlK1Xm5lAkatOHk73lg6yQGVs/edit?usp=sharing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https://docs.google.com/presentation/d/1DQ5HZp4Q39FYa1W45eFlK1Xm5lAkatOHk73lg6yQGVs/pub?start=true&amp;loop=true&amp;delayms=3000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https://docs.google.com/presentation/d/1DQ5HZp4Q39FYa1W45eFlK1Xm5lAkatOHk73lg6yQGVs/view</a:t>
            </a:r>
            <a:endParaRPr sz="1000"/>
          </a:p>
          <a:p>
            <a:pPr indent="0" lvl="0" marL="0" rtl="0" algn="l">
              <a:spcBef>
                <a:spcPts val="0"/>
              </a:spcBef>
              <a:spcAft>
                <a:spcPts val="0"/>
              </a:spcAft>
              <a:buNone/>
            </a:pPr>
            <a:r>
              <a:rPr lang="en" sz="1000" u="sng">
                <a:solidFill>
                  <a:schemeClr val="hlink"/>
                </a:solidFill>
                <a:hlinkClick r:id="rId28"/>
              </a:rPr>
              <a:t>https://docs.google.com/presentation/d/1DQ5HZp4Q39FYa1W45eFlK1Xm5lAkatOHk73lg6yQGVs/htmlpresent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11714875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11714875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11714875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11714875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11714875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11714875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11714875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11714875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11714875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11714875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11714875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11714875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11714875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11714875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1714875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1714875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11714875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11714875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https://sites.google.com/view/beverly-hills-video-booth-rent/home</a:t>
            </a:r>
            <a:endParaRPr sz="1000"/>
          </a:p>
          <a:p>
            <a:pPr indent="0" lvl="0" marL="0" rtl="0" algn="l">
              <a:spcBef>
                <a:spcPts val="0"/>
              </a:spcBef>
              <a:spcAft>
                <a:spcPts val="0"/>
              </a:spcAft>
              <a:buNone/>
            </a:pPr>
            <a:r>
              <a:rPr lang="en" sz="1000" u="sng">
                <a:solidFill>
                  <a:schemeClr val="hlink"/>
                </a:solidFill>
                <a:hlinkClick r:id="rId3"/>
              </a:rPr>
              <a:t>https://drive.google.com/drive/folders/1AjfCGbSV14dfYCi2G6Pe65AwF-QEuudc?usp=sharing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https://drive.google.com/drive/folders/1EQVWmJQMyEdu-RvxiB0iKkCWB0syaoeg?usp=sharing</a:t>
            </a:r>
            <a:endParaRPr sz="1000"/>
          </a:p>
          <a:p>
            <a:pPr indent="0" lvl="0" marL="0" rtl="0" algn="l">
              <a:spcBef>
                <a:spcPts val="0"/>
              </a:spcBef>
              <a:spcAft>
                <a:spcPts val="0"/>
              </a:spcAft>
              <a:buNone/>
            </a:pPr>
            <a:r>
              <a:rPr lang="en" sz="1000" u="sng">
                <a:solidFill>
                  <a:schemeClr val="hlink"/>
                </a:solidFill>
                <a:hlinkClick r:id="rId6"/>
              </a:rPr>
              <a:t>https://drive.google.com/drive/folders/1cyAHhEs8xJtUYxwEfLp3LwASsdtLt3tu?usp=sharing</a:t>
            </a:r>
            <a:endParaRPr sz="1000"/>
          </a:p>
          <a:p>
            <a:pPr indent="0" lvl="0" marL="0" rtl="0" algn="l">
              <a:spcBef>
                <a:spcPts val="0"/>
              </a:spcBef>
              <a:spcAft>
                <a:spcPts val="0"/>
              </a:spcAft>
              <a:buNone/>
            </a:pPr>
            <a:r>
              <a:rPr lang="en" sz="1000" u="sng">
                <a:solidFill>
                  <a:schemeClr val="hlink"/>
                </a:solidFill>
                <a:hlinkClick r:id="rId7"/>
              </a:rPr>
              <a:t>https://drive.google.com/drive/folders/1gasGnHcguERkyGn6wa3488IgbRwConQb?usp=sharing</a:t>
            </a:r>
            <a:endParaRPr sz="1000"/>
          </a:p>
          <a:p>
            <a:pPr indent="0" lvl="0" marL="0" rtl="0" algn="l">
              <a:spcBef>
                <a:spcPts val="0"/>
              </a:spcBef>
              <a:spcAft>
                <a:spcPts val="0"/>
              </a:spcAft>
              <a:buNone/>
            </a:pPr>
            <a:r>
              <a:rPr lang="en" sz="1000" u="sng">
                <a:solidFill>
                  <a:schemeClr val="hlink"/>
                </a:solidFill>
                <a:hlinkClick r:id="rId8"/>
              </a:rPr>
              <a:t>https://drive.google.com/drive/folders/18BOypAiO7JjHYRzhWTsF8QNwT1icfN3N?usp=sharing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https://drive.google.com/file/d/1v8cpHJdfttp6PMyAh41NVEdg3szEJcNc/view?usp=sharing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https://docs.google.com/spreadsheets/d/1xRqUKPeke5giVT9lEu3Psq9baFfhCG3tNYmyEk1-P7o/edit?usp=sharing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https://docs.google.com/spreadsheet/pub?key=1xRqUKPeke5giVT9lEu3Psq9baFfhCG3tNYmyEk1-P7o</a:t>
            </a:r>
            <a:endParaRPr sz="1000"/>
          </a:p>
          <a:p>
            <a:pPr indent="0" lvl="0" marL="0" rtl="0" algn="l">
              <a:spcBef>
                <a:spcPts val="0"/>
              </a:spcBef>
              <a:spcAft>
                <a:spcPts val="0"/>
              </a:spcAft>
              <a:buNone/>
            </a:pPr>
            <a:r>
              <a:rPr lang="en" sz="1000" u="sng">
                <a:solidFill>
                  <a:schemeClr val="hlink"/>
                </a:solidFill>
                <a:hlinkClick r:id="rId15"/>
              </a:rPr>
              <a:t>https://docs.google.com/spreadsheets/d/1xRqUKPeke5giVT9lEu3Psq9baFfhCG3tNYmyEk1-P7o/pubhtml</a:t>
            </a:r>
            <a:endParaRPr sz="1000"/>
          </a:p>
          <a:p>
            <a:pPr indent="0" lvl="0" marL="0" rtl="0" algn="l">
              <a:spcBef>
                <a:spcPts val="0"/>
              </a:spcBef>
              <a:spcAft>
                <a:spcPts val="0"/>
              </a:spcAft>
              <a:buNone/>
            </a:pPr>
            <a:r>
              <a:rPr lang="en" sz="1000" u="sng">
                <a:solidFill>
                  <a:schemeClr val="hlink"/>
                </a:solidFill>
                <a:hlinkClick r:id="rId16"/>
              </a:rPr>
              <a:t>https://docs.google.com/spreadsheets/d/1xRqUKPeke5giVT9lEu3Psq9baFfhCG3tNYmyEk1-P7o/pub</a:t>
            </a:r>
            <a:endParaRPr sz="1000"/>
          </a:p>
          <a:p>
            <a:pPr indent="0" lvl="0" marL="0" rtl="0" algn="l">
              <a:spcBef>
                <a:spcPts val="0"/>
              </a:spcBef>
              <a:spcAft>
                <a:spcPts val="0"/>
              </a:spcAft>
              <a:buNone/>
            </a:pPr>
            <a:r>
              <a:rPr lang="en" sz="1000" u="sng">
                <a:solidFill>
                  <a:schemeClr val="hlink"/>
                </a:solidFill>
                <a:hlinkClick r:id="rId17"/>
              </a:rPr>
              <a:t>https://docs.google.com/spreadsheets/d/1xRqUKPeke5giVT9lEu3Psq9baFfhCG3tNYmyEk1-P7o/view</a:t>
            </a:r>
            <a:endParaRPr sz="1000"/>
          </a:p>
          <a:p>
            <a:pPr indent="0" lvl="0" marL="0" rtl="0" algn="l">
              <a:spcBef>
                <a:spcPts val="0"/>
              </a:spcBef>
              <a:spcAft>
                <a:spcPts val="0"/>
              </a:spcAft>
              <a:buNone/>
            </a:pPr>
            <a:r>
              <a:rPr lang="en" sz="1000" u="sng">
                <a:solidFill>
                  <a:schemeClr val="hlink"/>
                </a:solidFill>
                <a:hlinkClick r:id="rId18"/>
              </a:rPr>
              <a:t>https://docs.google.com/forms/d/1o0OHOHtfYFN0_6Lx0rLxmvuSzV6jGWcyrN_COsn_Y24/edit?usp=sharing</a:t>
            </a:r>
            <a:endParaRPr sz="1000"/>
          </a:p>
          <a:p>
            <a:pPr indent="0" lvl="0" marL="0" rtl="0" algn="l">
              <a:spcBef>
                <a:spcPts val="0"/>
              </a:spcBef>
              <a:spcAft>
                <a:spcPts val="0"/>
              </a:spcAft>
              <a:buNone/>
            </a:pPr>
            <a:r>
              <a:rPr lang="en" sz="1000" u="sng">
                <a:solidFill>
                  <a:schemeClr val="hlink"/>
                </a:solidFill>
                <a:hlinkClick r:id="rId19"/>
              </a:rPr>
              <a:t>https://docs.google.com/drawings/d/1c3p1F5W0vPnj-ojTYgY0s03KH4oUR_Nbb7ZDozRq6gU/edit?usp=sharing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https://docs.google.com/document/d/1dg7MgIS1AerDxsePElIE5I3Gz7igMojakuMIUPAvyzw/edit?usp=sharing</a:t>
            </a:r>
            <a:endParaRPr sz="1000"/>
          </a:p>
          <a:p>
            <a:pPr indent="0" lvl="0" marL="0" rtl="0" algn="l">
              <a:spcBef>
                <a:spcPts val="0"/>
              </a:spcBef>
              <a:spcAft>
                <a:spcPts val="0"/>
              </a:spcAft>
              <a:buNone/>
            </a:pPr>
            <a:r>
              <a:rPr lang="en" sz="1000" u="sng">
                <a:solidFill>
                  <a:schemeClr val="hlink"/>
                </a:solidFill>
                <a:hlinkClick r:id="rId23"/>
              </a:rPr>
              <a:t>https://docs.google.com/document/d/1dg7MgIS1AerDxsePElIE5I3Gz7igMojakuMIUPAvyzw/pub</a:t>
            </a:r>
            <a:endParaRPr sz="1000"/>
          </a:p>
          <a:p>
            <a:pPr indent="0" lvl="0" marL="0" rtl="0" algn="l">
              <a:spcBef>
                <a:spcPts val="0"/>
              </a:spcBef>
              <a:spcAft>
                <a:spcPts val="0"/>
              </a:spcAft>
              <a:buNone/>
            </a:pPr>
            <a:r>
              <a:rPr lang="en" sz="1000" u="sng">
                <a:solidFill>
                  <a:schemeClr val="hlink"/>
                </a:solidFill>
                <a:hlinkClick r:id="rId24"/>
              </a:rPr>
              <a:t>https://docs.google.com/document/d/1dg7MgIS1AerDxsePElIE5I3Gz7igMojakuMIUPAvyzw/view</a:t>
            </a:r>
            <a:endParaRPr sz="1000"/>
          </a:p>
          <a:p>
            <a:pPr indent="0" lvl="0" marL="0" rtl="0" algn="l">
              <a:spcBef>
                <a:spcPts val="0"/>
              </a:spcBef>
              <a:spcAft>
                <a:spcPts val="0"/>
              </a:spcAft>
              <a:buNone/>
            </a:pPr>
            <a:r>
              <a:rPr lang="en" sz="1000" u="sng">
                <a:solidFill>
                  <a:schemeClr val="hlink"/>
                </a:solidFill>
                <a:hlinkClick r:id="rId25"/>
              </a:rPr>
              <a:t>https://docs.google.com/presentation/d/1DQ5HZp4Q39FYa1W45eFlK1Xm5lAkatOHk73lg6yQGVs/edit?usp=sharing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https://docs.google.com/presentation/d/1DQ5HZp4Q39FYa1W45eFlK1Xm5lAkatOHk73lg6yQGVs/pub?start=true&amp;loop=true&amp;delayms=3000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https://docs.google.com/presentation/d/1DQ5HZp4Q39FYa1W45eFlK1Xm5lAkatOHk73lg6yQGVs/view</a:t>
            </a:r>
            <a:endParaRPr sz="1000"/>
          </a:p>
          <a:p>
            <a:pPr indent="0" lvl="0" marL="0" rtl="0" algn="l">
              <a:spcBef>
                <a:spcPts val="0"/>
              </a:spcBef>
              <a:spcAft>
                <a:spcPts val="0"/>
              </a:spcAft>
              <a:buNone/>
            </a:pPr>
            <a:r>
              <a:rPr lang="en" sz="1000" u="sng">
                <a:solidFill>
                  <a:schemeClr val="hlink"/>
                </a:solidFill>
                <a:hlinkClick r:id="rId28"/>
              </a:rPr>
              <a:t>https://docs.google.com/presentation/d/1DQ5HZp4Q39FYa1W45eFlK1Xm5lAkatOHk73lg6yQGVs/htmlpresent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11714875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11714875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1714875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1714875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1714875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1714875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1714875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1714875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Orange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1714875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1714875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11714875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11714875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1714875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1714875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1714875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1714875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11714875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11714875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beverly-hills-video-booth-rent/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5.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c3p1F5W0vPnj-ojTYgY0s03KH4oUR_Nbb7ZDozRq6gU/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dg7MgIS1AerDxsePElIE5I3Gz7igMojakuMIUPAvyzw/pub" TargetMode="External"/><Relationship Id="rId23" Type="http://schemas.openxmlformats.org/officeDocument/2006/relationships/hyperlink" Target="https://docs.google.com/document/d/1dg7MgIS1AerDxsePElIE5I3Gz7igMojakuMIUPAvyzw/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beverly-hills-video-booth-rent/home" TargetMode="External"/><Relationship Id="rId4" Type="http://schemas.openxmlformats.org/officeDocument/2006/relationships/hyperlink" Target="https://drive.google.com/drive/folders/1AjfCGbSV14dfYCi2G6Pe65AwF-QEuudc?usp=sharing" TargetMode="External"/><Relationship Id="rId9" Type="http://schemas.openxmlformats.org/officeDocument/2006/relationships/hyperlink" Target="https://drive.google.com/drive/folders/18BOypAiO7JjHYRzhWTsF8QNwT1icfN3N?usp=sharing" TargetMode="External"/><Relationship Id="rId26" Type="http://schemas.openxmlformats.org/officeDocument/2006/relationships/hyperlink" Target="https://docs.google.com/presentation/d/1DQ5HZp4Q39FYa1W45eFlK1Xm5lAkatOHk73lg6yQGVs/edit?usp=sharing" TargetMode="External"/><Relationship Id="rId25" Type="http://schemas.openxmlformats.org/officeDocument/2006/relationships/hyperlink" Target="https://docs.google.com/document/d/1dg7MgIS1AerDxsePElIE5I3Gz7igMojakuMIUPAvyzw/view" TargetMode="External"/><Relationship Id="rId28" Type="http://schemas.openxmlformats.org/officeDocument/2006/relationships/hyperlink" Target="https://docs.google.com/presentation/d/1DQ5HZp4Q39FYa1W45eFlK1Xm5lAkatOHk73lg6yQGVs/view" TargetMode="External"/><Relationship Id="rId27" Type="http://schemas.openxmlformats.org/officeDocument/2006/relationships/hyperlink" Target="https://docs.google.com/presentation/d/1DQ5HZp4Q39FYa1W45eFlK1Xm5lAkatOHk73lg6yQGVs/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EQVWmJQMyEdu-RvxiB0iKkCWB0syaoeg?usp=sharing" TargetMode="External"/><Relationship Id="rId29" Type="http://schemas.openxmlformats.org/officeDocument/2006/relationships/hyperlink" Target="https://docs.google.com/presentation/d/1DQ5HZp4Q39FYa1W45eFlK1Xm5lAkatOHk73lg6yQGVs/htmlpresent" TargetMode="External"/><Relationship Id="rId7" Type="http://schemas.openxmlformats.org/officeDocument/2006/relationships/hyperlink" Target="https://drive.google.com/drive/folders/1cyAHhEs8xJtUYxwEfLp3LwASsdtLt3tu?usp=sharing" TargetMode="External"/><Relationship Id="rId8" Type="http://schemas.openxmlformats.org/officeDocument/2006/relationships/hyperlink" Target="https://drive.google.com/drive/folders/1gasGnHcguERkyGn6wa3488IgbRwConQb?usp=sharing" TargetMode="External"/><Relationship Id="rId31" Type="http://schemas.openxmlformats.org/officeDocument/2006/relationships/image" Target="../media/image1.png"/><Relationship Id="rId30" Type="http://schemas.openxmlformats.org/officeDocument/2006/relationships/hyperlink" Target="https://docs.google.com/presentation/d/1DQ5HZp4Q39FYa1W45eFlK1Xm5lAkatOHk73lg6yQGVs/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v8cpHJdfttp6PMyAh41NVEdg3szEJcNc/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xRqUKPeke5giVT9lEu3Psq9baFfhCG3tNYmyEk1-P7o" TargetMode="External"/><Relationship Id="rId14" Type="http://schemas.openxmlformats.org/officeDocument/2006/relationships/hyperlink" Target="https://docs.google.com/spreadsheets/d/1xRqUKPeke5giVT9lEu3Psq9baFfhCG3tNYmyEk1-P7o/edit?usp=sharing" TargetMode="External"/><Relationship Id="rId17" Type="http://schemas.openxmlformats.org/officeDocument/2006/relationships/hyperlink" Target="https://docs.google.com/spreadsheets/d/1xRqUKPeke5giVT9lEu3Psq9baFfhCG3tNYmyEk1-P7o/pub" TargetMode="External"/><Relationship Id="rId16" Type="http://schemas.openxmlformats.org/officeDocument/2006/relationships/hyperlink" Target="https://docs.google.com/spreadsheets/d/1xRqUKPeke5giVT9lEu3Psq9baFfhCG3tNYmyEk1-P7o/pubhtml" TargetMode="External"/><Relationship Id="rId19" Type="http://schemas.openxmlformats.org/officeDocument/2006/relationships/hyperlink" Target="https://docs.google.com/forms/d/1o0OHOHtfYFN0_6Lx0rLxmvuSzV6jGWcyrN_COsn_Y24/edit?usp=sharing" TargetMode="External"/><Relationship Id="rId18" Type="http://schemas.openxmlformats.org/officeDocument/2006/relationships/hyperlink" Target="https://docs.google.com/spreadsheets/d/1xRqUKPeke5giVT9lEu3Psq9baFfhCG3tNYmyEk1-P7o/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dEkZNtZHI" TargetMode="External"/><Relationship Id="rId5" Type="http://schemas.openxmlformats.org/officeDocument/2006/relationships/image" Target="../media/image18.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FPsGz17-j10" TargetMode="External"/><Relationship Id="rId5" Type="http://schemas.openxmlformats.org/officeDocument/2006/relationships/image" Target="../media/image17.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3.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beverly-hills-video-booth-rent/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0.jpg"/><Relationship Id="rId6" Type="http://schemas.openxmlformats.org/officeDocument/2006/relationships/hyperlink" Target="https://docs.google.com/presentation/d/1DQ5HZp4Q39FYa1W45eFlK1Xm5lAkatOHk73lg6yQGVs/edit?usp=drivesdk" TargetMode="External"/><Relationship Id="rId7"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DQ5HZp4Q39FYa1W45eFlK1Xm5lAkatOHk73lg6yQGVs/edit?usp=drivesdk"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beverly-hills-video-booth-rent/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beverly-hills-video-booth-rent/hom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beverly-hills-video-booth-rent/home" TargetMode="External"/><Relationship Id="rId4" Type="http://schemas.openxmlformats.org/officeDocument/2006/relationships/hyperlink" Target="https://docs.google.com/presentation/d/1DQ5HZp4Q39FYa1W45eFlK1Xm5lAkatOHk73lg6yQGVs/edit?usp=drivesdk"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DQ5HZp4Q39FYa1W45eFlK1Xm5lAkatOHk73lg6yQGVs/edit?usp=drivesd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beverly-hills-video-booth-rent/home" TargetMode="External"/><Relationship Id="rId4" Type="http://schemas.openxmlformats.org/officeDocument/2006/relationships/image" Target="../media/image9.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beverly-hills-video-booth-rent/home" TargetMode="External"/><Relationship Id="rId4" Type="http://schemas.openxmlformats.org/officeDocument/2006/relationships/image" Target="../media/image10.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beverly-hills-video-booth-rent/home" TargetMode="External"/><Relationship Id="rId4" Type="http://schemas.openxmlformats.org/officeDocument/2006/relationships/image" Target="../media/image13.jpg"/><Relationship Id="rId5" Type="http://schemas.openxmlformats.org/officeDocument/2006/relationships/hyperlink" Target="https://docs.google.com/presentation/d/1DQ5HZp4Q39FYa1W45eFlK1Xm5lAkatOHk73lg6yQGVs/edit?usp=drivesd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10" name="Google Shape;110;p22" title="Video photo booth rental Orange">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pic>
        <p:nvPicPr>
          <p:cNvPr descr="Video photo booth rental Orange" id="111" name="Google Shape;111;p22"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Orange" id="118" name="Google Shape;118;p23"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Orange" id="126" name="Google Shape;126;p24" title="Video photo booth rental Orange">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Orange" id="133" name="Google Shape;133;p25"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40" name="Google Shape;140;p26"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47" name="Google Shape;147;p27"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54" name="Google Shape;154;p28"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Orange" id="161" name="Google Shape;161;p29" title="Video photo booth rental Orange">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https://sites.google.com/view/beverly-hills-video-booth-rent/home</a:t>
            </a:r>
            <a:endParaRPr/>
          </a:p>
        </p:txBody>
      </p:sp>
      <p:pic>
        <p:nvPicPr>
          <p:cNvPr descr="Video photo booth rental Orange" id="167" name="Google Shape;167;p30" title="Video photo booth rental Orange">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https://sites.google.com/view/beverly-hills-video-booth-rent/home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Orange" id="60" name="Google Shape;60;p14" title="Video photo booth rental Orange">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Orange" id="65" name="Google Shape;65;p15" title="Video photo booth rental Orange">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Orange</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seashore and yellow County to ensure your situation is spectacular. A photo booth is an excellent showing off to ensue upheaval to your event! A photo booth can add up any event, including weddings, bar/bat mitzvahs, proms, graduations, birthday parties, anniversaries, quinceaeras, and endearing 16. We also provide photo booth rentals for business events such as Christmas parties, fundraisers, and anything in between. There is nothing more carefree than a photo booth to make your celebration unique! like our experience like photo booths, you are definite to seize the most extreme, personal, intimate, and amusing photos. We provide inexpensive photo booth rentals for weddings, bar/bat mitzvahs, proms, graduations, birthday parties, anniversaries, quinceaeras, sweet 16 celebrations, corporate events, and community activities in Laguna beach and surrounding regions. actions in the Laguna Beach, Anaheim, Corona Del Mar, Costa Mesa, Dana Point, Huntington Beach, Irvine, Laguna Beach, Laguna Niguel, Long Beach, Newport Beach, Tustin, and neighboring regions Bring your bordering business to simulation in Laguna beach later than a very customisable photo booth that provides the ultimate experience. The 360 Photo Booth Experience at Laguna Beach. Whether you're getting married or hosting a concern event or party, our personalized booths will go to some bustle to your celebration with your entourage, family, and friends.Experience the thrill of a bespoke photo booth assist that meets your individual needs. We say yes that all matter is unique, and we use our professional experience to get knowledge and experience. Although we are situated in Long Beach, we now assist Los Angeles, orangey County, San Diego, and Phoenix, and we are eager to travel! 360 Photo Booth is Laguna Niguel's leading photo booth rental company. We have enough money a seamless first-class promote to all of our clients and ensure that we will exceed every expectations for any special occasion, such as your wedding, birthday party, company or corporate party, assistant professor dance, bridal shower, etc. We find the money for each unique occasion once full and personalized packages, high-quality photo booths, bespoke photo designs, competent personnel, dependable attendants, and reasonable and transparent pricing to allow an unforgettable experience. We provide every consumers and clients in the manner of an incredible experience that includes the greatest utility at a inexpensive price. Our read let breathe booth is one of a kind, allowing guests to accommodate up to ten individuals in a photo gone a specifically made logo.Hello, partygoers! This event, held in Laguna Canyon, lonely a stone's throw from Laguna Beach, was nothing short of spectacular. fortunate Frog Photo Booth photographed the concern upon a rooftop terrace with a smooth and relaxing ambiance. Music pulsed. People danced. connections and couples moved easily with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fascinating tell where all grin and pose became a treasured souvenir, transforming tiny moments into unforgettable memories.The lucky Frog photo booth rental provided a look for spontaneous bureau photographs and dance-offs... From interactive sketches to excited embraces... Our items range from higher masquerade masks to quirky placards. Guests brought their personality to each frame, and all detail was recorded. The laughter grew in tandem behind the prints. The 360 describe booth quickly became the main tapering off of the event. lucky Frog photo booth rental continues to stand out every period past cutting-edge technology and one-of-a-kind features.The 360 photo booth not and no-one else managed to commandeer static moments but then increased the rapidity of the event. Its facility to spin and compilation the entire image insured that no subtlety and no dance move, and no hasty burst of laughter went undetected. What's the result? A combination visual cassette of the best raves, captured from various perspectives.Whether you're organizing a wedding, corporate event, or celebration, our 360 photo booth will have the funds for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https://sites.google.com/view/beverly-hills-video-booth-rent/home</a:t>
            </a:r>
            <a:endParaRPr sz="1000">
              <a:solidFill>
                <a:schemeClr val="dk2"/>
              </a:solidFill>
            </a:endParaRPr>
          </a:p>
        </p:txBody>
      </p:sp>
      <p:pic>
        <p:nvPicPr>
          <p:cNvPr descr="Video photo booth rental Orange" id="73" name="Google Shape;73;p16" title="Video photo booth rental Orange">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Orange" id="80" name="Google Shape;80;p17"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Orange</a:t>
            </a:r>
            <a:endParaRPr sz="800"/>
          </a:p>
          <a:p>
            <a:pPr indent="0" lvl="0" marL="0" rtl="0" algn="l">
              <a:spcBef>
                <a:spcPts val="0"/>
              </a:spcBef>
              <a:spcAft>
                <a:spcPts val="0"/>
              </a:spcAft>
              <a:buNone/>
            </a:pPr>
            <a:r>
              <a:t/>
            </a:r>
            <a:endParaRPr sz="800"/>
          </a:p>
        </p:txBody>
      </p:sp>
      <p:pic>
        <p:nvPicPr>
          <p:cNvPr descr="Video photo booth rental Orange" id="87" name="Google Shape;87;p18" title="Video photo booth rental Orange">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2" name="Google Shape;92;p19" title="Video photo booth rental Orange">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Orange" id="93" name="Google Shape;93;p19"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8" name="Google Shape;98;p20" title="Video photo booth rental Orange">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Orange" id="99" name="Google Shape;99;p20"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event is spectacular. A photo booth is an excellent quirk to mount up excitement to your event! A photo booth can insert any event, including weddings, bar/bat mitzvahs, proms, graduations, birthday parties, anniversaries, quinceaeras, and gorgeous 16. We moreover pay for photo booth rentals for situation activities such as Christmas parties, fundraisers, and anything in between. There is nothing more thrill-seeking than a photo booth to make your celebration unique! behind our experience taking into account photo booths, you are certain to take over the most extreme, personal, intimate, and amusing photos. We give inexpensive photo booth rentals for weddings, bar/bat mitzvahs, proms, graduations, birthday parties, anniversaries, quinceaeras, delectable 16 celebrations, corporate events, and community endeavors in Laguna beach and surrounding regions. activities in the Laguna Beach, Anaheim, Corona Del Mar, Costa Mesa, Dana Point, Huntington Beach, Irvine, Laguna Beach, Laguna Niguel, Long Beach, Newport Beach, Tustin, and neighboring regions Bring your neighboring business to enthusiasm in Laguna seashore taking into consideration a completely customisable photo booth that provides the ultimate experience. The 360 Photo Booth Experience at Laguna Beach. Whether you're getting married or hosting a matter situation or party, our personalized booths will ensue some commotion to your celebration gone your entourage, family, and friends.Experience the thrill of a bespoke photo booth sustain that meets your individual needs. We undertake that all thing is unique, and we use our professional experience to get knowledge and experience. Although we are situated in Long Beach, we now encouragement Los Angeles, orangey County, San Diego, and Phoenix, and we are fervent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literary dance, bridal shower, etc. We give each unique occasion when full and personalized packages, high-quality photo booths, bespoke photo designs, intelligent personnel, dependable attendants, and reasonably priced and transparent pricing to offer an unforgettable experience. We offer all consumers and clients later an unbelievable experience that includes the greatest help at a reasonably priced price. Our admission let breathe booth is one of a kind, allowing guests to accommodate taking place to ten individuals in a photo like a specifically made logo.Hello, partygoers! This event, held in Laguna Canyon, by yourself a stone's throw from Laguna Beach, was nothing hasty of spectacular. fortunate Frog Photo Booth photographed the event upon a rooftop terrace later than a sleek and relaxing ambiance. Music pulsed. People danced. links and couples moved easily in the midst of the bar, dance floor, and portray booth. It was a thrilling experience all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interesting heavens where every grin and pose became a treasured souvenir, transforming little moments into unforgettable memories.The lucky Frog photo booth rental provided a tell for spontaneous help photographs and dance-offs... From interactive sketches to ablaze embraces... Our items range from well ahead masquerade masks to quirky placards. Guests brought their personality to each frame, and all detail was recorded. The laughter grew in tandem later the prints. The 360 picture booth shortly became the main point of the event. fortunate Frog photo booth rental continues to stand out all mature following cutting-edge technology and one-of-a-kind features.The 360 photo booth not only managed to take possession of static moments but as well as increased the readiness of the event. Its skill to spin and collection the entire image insured that no subtlety and no dance move, and no hasty burst of laughter went undetected. What's the result? A accumulate visual cassette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04" name="Google Shape;104;p21" title="Video photo booth rental Orange">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Orange" id="105" name="Google Shape;105;p21" title="Video photo booth rental Orange">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