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hi3q8SToCTyUKbXucqofSBuGZ9TGDTMzkBm-hBopHo/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ohi3q8SToCTyUKbXucqofSBuGZ9TGDTMzkBm-hBopHo/view" TargetMode="External"/><Relationship Id="rId23" Type="http://schemas.openxmlformats.org/officeDocument/2006/relationships/hyperlink" Target="https://docs.google.com/document/d/1ohi3q8SToCTyUKbXucqofSBuGZ9TGDTMzkBm-hBopHo/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A6UnMxuT2xWiBcebhr4-iFxHmtQY8m9B?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bObOR6p9-rgSDHl0Bj2gNG1mdn07OIDnKWbBFtO7TlU/pub?start=true&amp;loop=true&amp;delayms=3000" TargetMode="External"/><Relationship Id="rId25" Type="http://schemas.openxmlformats.org/officeDocument/2006/relationships/hyperlink" Target="https://docs.google.com/presentation/d/1bObOR6p9-rgSDHl0Bj2gNG1mdn07OIDnKWbBFtO7TlU/edit?usp=sharing" TargetMode="External"/><Relationship Id="rId28" Type="http://schemas.openxmlformats.org/officeDocument/2006/relationships/hyperlink" Target="https://docs.google.com/presentation/d/1bObOR6p9-rgSDHl0Bj2gNG1mdn07OIDnKWbBFtO7TlU/htmlpresent" TargetMode="External"/><Relationship Id="rId27" Type="http://schemas.openxmlformats.org/officeDocument/2006/relationships/hyperlink" Target="https://docs.google.com/presentation/d/1bObOR6p9-rgSDHl0Bj2gNG1mdn07OIDnKWbBFtO7TlU/view" TargetMode="External"/><Relationship Id="rId5" Type="http://schemas.openxmlformats.org/officeDocument/2006/relationships/hyperlink" Target="https://drive.google.com/drive/folders/1nNw3DPJtZzY4K9THio5R-STho8uZKoBw?usp=sharing" TargetMode="External"/><Relationship Id="rId6" Type="http://schemas.openxmlformats.org/officeDocument/2006/relationships/hyperlink" Target="https://drive.google.com/drive/folders/1bhFwW0zB1_lKO_BClFGgGA8VD5xx0Uu1?usp=sharing" TargetMode="External"/><Relationship Id="rId7" Type="http://schemas.openxmlformats.org/officeDocument/2006/relationships/hyperlink" Target="https://drive.google.com/drive/folders/1Bcc3s5FJaJFk_zQW3NCIlzp8PrZ4039s?usp=sharing" TargetMode="External"/><Relationship Id="rId8" Type="http://schemas.openxmlformats.org/officeDocument/2006/relationships/hyperlink" Target="https://drive.google.com/drive/folders/1CbxqzUEfdO0VWORm0XT0sXl8HF23kpHH?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xPpxKpDNQCb5Z5UogitqeHAiZ6teJmAHt0RS-OIn80U/edit?usp=sharing" TargetMode="External"/><Relationship Id="rId12" Type="http://schemas.openxmlformats.org/officeDocument/2006/relationships/hyperlink" Target="https://drive.google.com/file/d/1ClgfVVMjzuOZt9N5eq3iiq2Lr4aisvKW/view?usp=sharing" TargetMode="External"/><Relationship Id="rId15" Type="http://schemas.openxmlformats.org/officeDocument/2006/relationships/hyperlink" Target="https://docs.google.com/spreadsheets/d/1xPpxKpDNQCb5Z5UogitqeHAiZ6teJmAHt0RS-OIn80U/pubhtml" TargetMode="External"/><Relationship Id="rId14" Type="http://schemas.openxmlformats.org/officeDocument/2006/relationships/hyperlink" Target="https://docs.google.com/spreadsheet/pub?key=1xPpxKpDNQCb5Z5UogitqeHAiZ6teJmAHt0RS-OIn80U" TargetMode="External"/><Relationship Id="rId17" Type="http://schemas.openxmlformats.org/officeDocument/2006/relationships/hyperlink" Target="https://docs.google.com/spreadsheets/d/1xPpxKpDNQCb5Z5UogitqeHAiZ6teJmAHt0RS-OIn80U/view" TargetMode="External"/><Relationship Id="rId16" Type="http://schemas.openxmlformats.org/officeDocument/2006/relationships/hyperlink" Target="https://docs.google.com/spreadsheets/d/1xPpxKpDNQCb5Z5UogitqeHAiZ6teJmAHt0RS-OIn80U/pub" TargetMode="External"/><Relationship Id="rId19" Type="http://schemas.openxmlformats.org/officeDocument/2006/relationships/hyperlink" Target="https://docs.google.com/drawings/d/1BpwG3gMi3rUrhCj3tM1OeXs36rhaSv3MIS-xVp2REDY/edit?usp=sharing" TargetMode="External"/><Relationship Id="rId18" Type="http://schemas.openxmlformats.org/officeDocument/2006/relationships/hyperlink" Target="https://docs.google.com/forms/d/1St9f6QoZZNT-12BtViAoOx6Wz_OvOYvKK9ufoPbTU4w/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hi3q8SToCTyUKbXucqofSBuGZ9TGDTMzkBm-hBopHo/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ohi3q8SToCTyUKbXucqofSBuGZ9TGDTMzkBm-hBopHo/view" TargetMode="External"/><Relationship Id="rId23" Type="http://schemas.openxmlformats.org/officeDocument/2006/relationships/hyperlink" Target="https://docs.google.com/document/d/1ohi3q8SToCTyUKbXucqofSBuGZ9TGDTMzkBm-hBopHo/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A6UnMxuT2xWiBcebhr4-iFxHmtQY8m9B?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bObOR6p9-rgSDHl0Bj2gNG1mdn07OIDnKWbBFtO7TlU/pub?start=true&amp;loop=true&amp;delayms=3000" TargetMode="External"/><Relationship Id="rId25" Type="http://schemas.openxmlformats.org/officeDocument/2006/relationships/hyperlink" Target="https://docs.google.com/presentation/d/1bObOR6p9-rgSDHl0Bj2gNG1mdn07OIDnKWbBFtO7TlU/edit?usp=sharing" TargetMode="External"/><Relationship Id="rId28" Type="http://schemas.openxmlformats.org/officeDocument/2006/relationships/hyperlink" Target="https://docs.google.com/presentation/d/1bObOR6p9-rgSDHl0Bj2gNG1mdn07OIDnKWbBFtO7TlU/htmlpresent" TargetMode="External"/><Relationship Id="rId27" Type="http://schemas.openxmlformats.org/officeDocument/2006/relationships/hyperlink" Target="https://docs.google.com/presentation/d/1bObOR6p9-rgSDHl0Bj2gNG1mdn07OIDnKWbBFtO7TlU/view" TargetMode="External"/><Relationship Id="rId5" Type="http://schemas.openxmlformats.org/officeDocument/2006/relationships/hyperlink" Target="https://drive.google.com/drive/folders/1nNw3DPJtZzY4K9THio5R-STho8uZKoBw?usp=sharing" TargetMode="External"/><Relationship Id="rId6" Type="http://schemas.openxmlformats.org/officeDocument/2006/relationships/hyperlink" Target="https://drive.google.com/drive/folders/1bhFwW0zB1_lKO_BClFGgGA8VD5xx0Uu1?usp=sharing" TargetMode="External"/><Relationship Id="rId7" Type="http://schemas.openxmlformats.org/officeDocument/2006/relationships/hyperlink" Target="https://drive.google.com/drive/folders/1Bcc3s5FJaJFk_zQW3NCIlzp8PrZ4039s?usp=sharing" TargetMode="External"/><Relationship Id="rId8" Type="http://schemas.openxmlformats.org/officeDocument/2006/relationships/hyperlink" Target="https://drive.google.com/drive/folders/1CbxqzUEfdO0VWORm0XT0sXl8HF23kpHH?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xPpxKpDNQCb5Z5UogitqeHAiZ6teJmAHt0RS-OIn80U/edit?usp=sharing" TargetMode="External"/><Relationship Id="rId12" Type="http://schemas.openxmlformats.org/officeDocument/2006/relationships/hyperlink" Target="https://drive.google.com/file/d/1ClgfVVMjzuOZt9N5eq3iiq2Lr4aisvKW/view?usp=sharing" TargetMode="External"/><Relationship Id="rId15" Type="http://schemas.openxmlformats.org/officeDocument/2006/relationships/hyperlink" Target="https://docs.google.com/spreadsheets/d/1xPpxKpDNQCb5Z5UogitqeHAiZ6teJmAHt0RS-OIn80U/pubhtml" TargetMode="External"/><Relationship Id="rId14" Type="http://schemas.openxmlformats.org/officeDocument/2006/relationships/hyperlink" Target="https://docs.google.com/spreadsheet/pub?key=1xPpxKpDNQCb5Z5UogitqeHAiZ6teJmAHt0RS-OIn80U" TargetMode="External"/><Relationship Id="rId17" Type="http://schemas.openxmlformats.org/officeDocument/2006/relationships/hyperlink" Target="https://docs.google.com/spreadsheets/d/1xPpxKpDNQCb5Z5UogitqeHAiZ6teJmAHt0RS-OIn80U/view" TargetMode="External"/><Relationship Id="rId16" Type="http://schemas.openxmlformats.org/officeDocument/2006/relationships/hyperlink" Target="https://docs.google.com/spreadsheets/d/1xPpxKpDNQCb5Z5UogitqeHAiZ6teJmAHt0RS-OIn80U/pub" TargetMode="External"/><Relationship Id="rId19" Type="http://schemas.openxmlformats.org/officeDocument/2006/relationships/hyperlink" Target="https://docs.google.com/drawings/d/1BpwG3gMi3rUrhCj3tM1OeXs36rhaSv3MIS-xVp2REDY/edit?usp=sharing" TargetMode="External"/><Relationship Id="rId18" Type="http://schemas.openxmlformats.org/officeDocument/2006/relationships/hyperlink" Target="https://docs.google.com/forms/d/1St9f6QoZZNT-12BtViAoOx6Wz_OvOYvKK9ufoPbTU4w/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9883069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9883069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https://drive.google.com/drive/folders/1A6UnMxuT2xWiBcebhr4-iFxHmtQY8m9B?usp=sharing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https://drive.google.com/drive/folders/1nNw3DPJtZzY4K9THio5R-STho8uZKoBw?usp=sharing</a:t>
            </a:r>
            <a:endParaRPr sz="1000"/>
          </a:p>
          <a:p>
            <a:pPr indent="0" lvl="0" marL="0" rtl="0" algn="l">
              <a:spcBef>
                <a:spcPts val="0"/>
              </a:spcBef>
              <a:spcAft>
                <a:spcPts val="0"/>
              </a:spcAft>
              <a:buNone/>
            </a:pPr>
            <a:r>
              <a:rPr lang="en" sz="1000" u="sng">
                <a:solidFill>
                  <a:schemeClr val="hlink"/>
                </a:solidFill>
                <a:hlinkClick r:id="rId6"/>
              </a:rPr>
              <a:t>https://drive.google.com/drive/folders/1bhFwW0zB1_lKO_BClFGgGA8VD5xx0Uu1?usp=sharing</a:t>
            </a:r>
            <a:endParaRPr sz="1000"/>
          </a:p>
          <a:p>
            <a:pPr indent="0" lvl="0" marL="0" rtl="0" algn="l">
              <a:spcBef>
                <a:spcPts val="0"/>
              </a:spcBef>
              <a:spcAft>
                <a:spcPts val="0"/>
              </a:spcAft>
              <a:buNone/>
            </a:pPr>
            <a:r>
              <a:rPr lang="en" sz="1000" u="sng">
                <a:solidFill>
                  <a:schemeClr val="hlink"/>
                </a:solidFill>
                <a:hlinkClick r:id="rId7"/>
              </a:rPr>
              <a:t>https://drive.google.com/drive/folders/1Bcc3s5FJaJFk_zQW3NCIlzp8PrZ4039s?usp=sharing</a:t>
            </a:r>
            <a:endParaRPr sz="1000"/>
          </a:p>
          <a:p>
            <a:pPr indent="0" lvl="0" marL="0" rtl="0" algn="l">
              <a:spcBef>
                <a:spcPts val="0"/>
              </a:spcBef>
              <a:spcAft>
                <a:spcPts val="0"/>
              </a:spcAft>
              <a:buNone/>
            </a:pPr>
            <a:r>
              <a:rPr lang="en" sz="1000" u="sng">
                <a:solidFill>
                  <a:schemeClr val="hlink"/>
                </a:solidFill>
                <a:hlinkClick r:id="rId8"/>
              </a:rPr>
              <a:t>https://drive.google.com/drive/folders/1CbxqzUEfdO0VWORm0XT0sXl8HF23kpHH?usp=sharing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https://drive.google.com/file/d/1ClgfVVMjzuOZt9N5eq3iiq2Lr4aisvKW/view?usp=sharing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https://docs.google.com/spreadsheets/d/1xPpxKpDNQCb5Z5UogitqeHAiZ6teJmAHt0RS-OIn80U/edit?usp=sharing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https://docs.google.com/spreadsheet/pub?key=1xPpxKpDNQCb5Z5UogitqeHAiZ6teJmAHt0RS-OIn80U</a:t>
            </a:r>
            <a:endParaRPr sz="1000"/>
          </a:p>
          <a:p>
            <a:pPr indent="0" lvl="0" marL="0" rtl="0" algn="l">
              <a:spcBef>
                <a:spcPts val="0"/>
              </a:spcBef>
              <a:spcAft>
                <a:spcPts val="0"/>
              </a:spcAft>
              <a:buNone/>
            </a:pPr>
            <a:r>
              <a:rPr lang="en" sz="1000" u="sng">
                <a:solidFill>
                  <a:schemeClr val="hlink"/>
                </a:solidFill>
                <a:hlinkClick r:id="rId15"/>
              </a:rPr>
              <a:t>https://docs.google.com/spreadsheets/d/1xPpxKpDNQCb5Z5UogitqeHAiZ6teJmAHt0RS-OIn80U/pubhtml</a:t>
            </a:r>
            <a:endParaRPr sz="1000"/>
          </a:p>
          <a:p>
            <a:pPr indent="0" lvl="0" marL="0" rtl="0" algn="l">
              <a:spcBef>
                <a:spcPts val="0"/>
              </a:spcBef>
              <a:spcAft>
                <a:spcPts val="0"/>
              </a:spcAft>
              <a:buNone/>
            </a:pPr>
            <a:r>
              <a:rPr lang="en" sz="1000" u="sng">
                <a:solidFill>
                  <a:schemeClr val="hlink"/>
                </a:solidFill>
                <a:hlinkClick r:id="rId16"/>
              </a:rPr>
              <a:t>https://docs.google.com/spreadsheets/d/1xPpxKpDNQCb5Z5UogitqeHAiZ6teJmAHt0RS-OIn80U/pub</a:t>
            </a:r>
            <a:endParaRPr sz="1000"/>
          </a:p>
          <a:p>
            <a:pPr indent="0" lvl="0" marL="0" rtl="0" algn="l">
              <a:spcBef>
                <a:spcPts val="0"/>
              </a:spcBef>
              <a:spcAft>
                <a:spcPts val="0"/>
              </a:spcAft>
              <a:buNone/>
            </a:pPr>
            <a:r>
              <a:rPr lang="en" sz="1000" u="sng">
                <a:solidFill>
                  <a:schemeClr val="hlink"/>
                </a:solidFill>
                <a:hlinkClick r:id="rId17"/>
              </a:rPr>
              <a:t>https://docs.google.com/spreadsheets/d/1xPpxKpDNQCb5Z5UogitqeHAiZ6teJmAHt0RS-OIn80U/view</a:t>
            </a:r>
            <a:endParaRPr sz="1000"/>
          </a:p>
          <a:p>
            <a:pPr indent="0" lvl="0" marL="0" rtl="0" algn="l">
              <a:spcBef>
                <a:spcPts val="0"/>
              </a:spcBef>
              <a:spcAft>
                <a:spcPts val="0"/>
              </a:spcAft>
              <a:buNone/>
            </a:pPr>
            <a:r>
              <a:rPr lang="en" sz="1000" u="sng">
                <a:solidFill>
                  <a:schemeClr val="hlink"/>
                </a:solidFill>
                <a:hlinkClick r:id="rId18"/>
              </a:rPr>
              <a:t>https://docs.google.com/forms/d/1St9f6QoZZNT-12BtViAoOx6Wz_OvOYvKK9ufoPbTU4w/edit?usp=sharing</a:t>
            </a:r>
            <a:endParaRPr sz="1000"/>
          </a:p>
          <a:p>
            <a:pPr indent="0" lvl="0" marL="0" rtl="0" algn="l">
              <a:spcBef>
                <a:spcPts val="0"/>
              </a:spcBef>
              <a:spcAft>
                <a:spcPts val="0"/>
              </a:spcAft>
              <a:buNone/>
            </a:pPr>
            <a:r>
              <a:rPr lang="en" sz="1000" u="sng">
                <a:solidFill>
                  <a:schemeClr val="hlink"/>
                </a:solidFill>
                <a:hlinkClick r:id="rId19"/>
              </a:rPr>
              <a:t>https://docs.google.com/drawings/d/1BpwG3gMi3rUrhCj3tM1OeXs36rhaSv3MIS-xVp2REDY/edit?usp=sharing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https://docs.google.com/document/d/1ohi3q8SToCTyUKbXucqofSBuGZ9TGDTMzkBm-hBopHo/edit?usp=sharing</a:t>
            </a:r>
            <a:endParaRPr sz="1000"/>
          </a:p>
          <a:p>
            <a:pPr indent="0" lvl="0" marL="0" rtl="0" algn="l">
              <a:spcBef>
                <a:spcPts val="0"/>
              </a:spcBef>
              <a:spcAft>
                <a:spcPts val="0"/>
              </a:spcAft>
              <a:buNone/>
            </a:pPr>
            <a:r>
              <a:rPr lang="en" sz="1000" u="sng">
                <a:solidFill>
                  <a:schemeClr val="hlink"/>
                </a:solidFill>
                <a:hlinkClick r:id="rId23"/>
              </a:rPr>
              <a:t>https://docs.google.com/document/d/1ohi3q8SToCTyUKbXucqofSBuGZ9TGDTMzkBm-hBopHo/pub</a:t>
            </a:r>
            <a:endParaRPr sz="1000"/>
          </a:p>
          <a:p>
            <a:pPr indent="0" lvl="0" marL="0" rtl="0" algn="l">
              <a:spcBef>
                <a:spcPts val="0"/>
              </a:spcBef>
              <a:spcAft>
                <a:spcPts val="0"/>
              </a:spcAft>
              <a:buNone/>
            </a:pPr>
            <a:r>
              <a:rPr lang="en" sz="1000" u="sng">
                <a:solidFill>
                  <a:schemeClr val="hlink"/>
                </a:solidFill>
                <a:hlinkClick r:id="rId24"/>
              </a:rPr>
              <a:t>https://docs.google.com/document/d/1ohi3q8SToCTyUKbXucqofSBuGZ9TGDTMzkBm-hBopHo/view</a:t>
            </a:r>
            <a:endParaRPr sz="1000"/>
          </a:p>
          <a:p>
            <a:pPr indent="0" lvl="0" marL="0" rtl="0" algn="l">
              <a:spcBef>
                <a:spcPts val="0"/>
              </a:spcBef>
              <a:spcAft>
                <a:spcPts val="0"/>
              </a:spcAft>
              <a:buNone/>
            </a:pPr>
            <a:r>
              <a:rPr lang="en" sz="1000" u="sng">
                <a:solidFill>
                  <a:schemeClr val="hlink"/>
                </a:solidFill>
                <a:hlinkClick r:id="rId25"/>
              </a:rPr>
              <a:t>https://docs.google.com/presentation/d/1bObOR6p9-rgSDHl0Bj2gNG1mdn07OIDnKWbBFtO7TlU/edit?usp=sharing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https://docs.google.com/presentation/d/1bObOR6p9-rgSDHl0Bj2gNG1mdn07OIDnKWbBFtO7TlU/pub?start=true&amp;loop=true&amp;delayms=3000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https://docs.google.com/presentation/d/1bObOR6p9-rgSDHl0Bj2gNG1mdn07OIDnKWbBFtO7TlU/view</a:t>
            </a:r>
            <a:endParaRPr sz="1000"/>
          </a:p>
          <a:p>
            <a:pPr indent="0" lvl="0" marL="0" rtl="0" algn="l">
              <a:spcBef>
                <a:spcPts val="0"/>
              </a:spcBef>
              <a:spcAft>
                <a:spcPts val="0"/>
              </a:spcAft>
              <a:buNone/>
            </a:pPr>
            <a:r>
              <a:rPr lang="en" sz="1000" u="sng">
                <a:solidFill>
                  <a:schemeClr val="hlink"/>
                </a:solidFill>
                <a:hlinkClick r:id="rId28"/>
              </a:rPr>
              <a:t>https://docs.google.com/presentation/d/1bObOR6p9-rgSDHl0Bj2gNG1mdn07OIDnKWbBFtO7TlU/htmlpresent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98830690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98830690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98830690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98830690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corporate event los angeles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98830690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98830690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98830690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98830690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corporate event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98830690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98830690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98830690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98830690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98830690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98830690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98830690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98830690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98830690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98830690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https://drive.google.com/drive/folders/1A6UnMxuT2xWiBcebhr4-iFxHmtQY8m9B?usp=sharing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https://drive.google.com/drive/folders/1nNw3DPJtZzY4K9THio5R-STho8uZKoBw?usp=sharing</a:t>
            </a:r>
            <a:endParaRPr sz="1000"/>
          </a:p>
          <a:p>
            <a:pPr indent="0" lvl="0" marL="0" rtl="0" algn="l">
              <a:spcBef>
                <a:spcPts val="0"/>
              </a:spcBef>
              <a:spcAft>
                <a:spcPts val="0"/>
              </a:spcAft>
              <a:buNone/>
            </a:pPr>
            <a:r>
              <a:rPr lang="en" sz="1000" u="sng">
                <a:solidFill>
                  <a:schemeClr val="hlink"/>
                </a:solidFill>
                <a:hlinkClick r:id="rId6"/>
              </a:rPr>
              <a:t>https://drive.google.com/drive/folders/1bhFwW0zB1_lKO_BClFGgGA8VD5xx0Uu1?usp=sharing</a:t>
            </a:r>
            <a:endParaRPr sz="1000"/>
          </a:p>
          <a:p>
            <a:pPr indent="0" lvl="0" marL="0" rtl="0" algn="l">
              <a:spcBef>
                <a:spcPts val="0"/>
              </a:spcBef>
              <a:spcAft>
                <a:spcPts val="0"/>
              </a:spcAft>
              <a:buNone/>
            </a:pPr>
            <a:r>
              <a:rPr lang="en" sz="1000" u="sng">
                <a:solidFill>
                  <a:schemeClr val="hlink"/>
                </a:solidFill>
                <a:hlinkClick r:id="rId7"/>
              </a:rPr>
              <a:t>https://drive.google.com/drive/folders/1Bcc3s5FJaJFk_zQW3NCIlzp8PrZ4039s?usp=sharing</a:t>
            </a:r>
            <a:endParaRPr sz="1000"/>
          </a:p>
          <a:p>
            <a:pPr indent="0" lvl="0" marL="0" rtl="0" algn="l">
              <a:spcBef>
                <a:spcPts val="0"/>
              </a:spcBef>
              <a:spcAft>
                <a:spcPts val="0"/>
              </a:spcAft>
              <a:buNone/>
            </a:pPr>
            <a:r>
              <a:rPr lang="en" sz="1000" u="sng">
                <a:solidFill>
                  <a:schemeClr val="hlink"/>
                </a:solidFill>
                <a:hlinkClick r:id="rId8"/>
              </a:rPr>
              <a:t>https://drive.google.com/drive/folders/1CbxqzUEfdO0VWORm0XT0sXl8HF23kpHH?usp=sharing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https://drive.google.com/file/d/1ClgfVVMjzuOZt9N5eq3iiq2Lr4aisvKW/view?usp=sharing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https://docs.google.com/spreadsheets/d/1xPpxKpDNQCb5Z5UogitqeHAiZ6teJmAHt0RS-OIn80U/edit?usp=sharing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https://docs.google.com/spreadsheet/pub?key=1xPpxKpDNQCb5Z5UogitqeHAiZ6teJmAHt0RS-OIn80U</a:t>
            </a:r>
            <a:endParaRPr sz="1000"/>
          </a:p>
          <a:p>
            <a:pPr indent="0" lvl="0" marL="0" rtl="0" algn="l">
              <a:spcBef>
                <a:spcPts val="0"/>
              </a:spcBef>
              <a:spcAft>
                <a:spcPts val="0"/>
              </a:spcAft>
              <a:buNone/>
            </a:pPr>
            <a:r>
              <a:rPr lang="en" sz="1000" u="sng">
                <a:solidFill>
                  <a:schemeClr val="hlink"/>
                </a:solidFill>
                <a:hlinkClick r:id="rId15"/>
              </a:rPr>
              <a:t>https://docs.google.com/spreadsheets/d/1xPpxKpDNQCb5Z5UogitqeHAiZ6teJmAHt0RS-OIn80U/pubhtml</a:t>
            </a:r>
            <a:endParaRPr sz="1000"/>
          </a:p>
          <a:p>
            <a:pPr indent="0" lvl="0" marL="0" rtl="0" algn="l">
              <a:spcBef>
                <a:spcPts val="0"/>
              </a:spcBef>
              <a:spcAft>
                <a:spcPts val="0"/>
              </a:spcAft>
              <a:buNone/>
            </a:pPr>
            <a:r>
              <a:rPr lang="en" sz="1000" u="sng">
                <a:solidFill>
                  <a:schemeClr val="hlink"/>
                </a:solidFill>
                <a:hlinkClick r:id="rId16"/>
              </a:rPr>
              <a:t>https://docs.google.com/spreadsheets/d/1xPpxKpDNQCb5Z5UogitqeHAiZ6teJmAHt0RS-OIn80U/pub</a:t>
            </a:r>
            <a:endParaRPr sz="1000"/>
          </a:p>
          <a:p>
            <a:pPr indent="0" lvl="0" marL="0" rtl="0" algn="l">
              <a:spcBef>
                <a:spcPts val="0"/>
              </a:spcBef>
              <a:spcAft>
                <a:spcPts val="0"/>
              </a:spcAft>
              <a:buNone/>
            </a:pPr>
            <a:r>
              <a:rPr lang="en" sz="1000" u="sng">
                <a:solidFill>
                  <a:schemeClr val="hlink"/>
                </a:solidFill>
                <a:hlinkClick r:id="rId17"/>
              </a:rPr>
              <a:t>https://docs.google.com/spreadsheets/d/1xPpxKpDNQCb5Z5UogitqeHAiZ6teJmAHt0RS-OIn80U/view</a:t>
            </a:r>
            <a:endParaRPr sz="1000"/>
          </a:p>
          <a:p>
            <a:pPr indent="0" lvl="0" marL="0" rtl="0" algn="l">
              <a:spcBef>
                <a:spcPts val="0"/>
              </a:spcBef>
              <a:spcAft>
                <a:spcPts val="0"/>
              </a:spcAft>
              <a:buNone/>
            </a:pPr>
            <a:r>
              <a:rPr lang="en" sz="1000" u="sng">
                <a:solidFill>
                  <a:schemeClr val="hlink"/>
                </a:solidFill>
                <a:hlinkClick r:id="rId18"/>
              </a:rPr>
              <a:t>https://docs.google.com/forms/d/1St9f6QoZZNT-12BtViAoOx6Wz_OvOYvKK9ufoPbTU4w/edit?usp=sharing</a:t>
            </a:r>
            <a:endParaRPr sz="1000"/>
          </a:p>
          <a:p>
            <a:pPr indent="0" lvl="0" marL="0" rtl="0" algn="l">
              <a:spcBef>
                <a:spcPts val="0"/>
              </a:spcBef>
              <a:spcAft>
                <a:spcPts val="0"/>
              </a:spcAft>
              <a:buNone/>
            </a:pPr>
            <a:r>
              <a:rPr lang="en" sz="1000" u="sng">
                <a:solidFill>
                  <a:schemeClr val="hlink"/>
                </a:solidFill>
                <a:hlinkClick r:id="rId19"/>
              </a:rPr>
              <a:t>https://docs.google.com/drawings/d/1BpwG3gMi3rUrhCj3tM1OeXs36rhaSv3MIS-xVp2REDY/edit?usp=sharing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https://docs.google.com/document/d/1ohi3q8SToCTyUKbXucqofSBuGZ9TGDTMzkBm-hBopHo/edit?usp=sharing</a:t>
            </a:r>
            <a:endParaRPr sz="1000"/>
          </a:p>
          <a:p>
            <a:pPr indent="0" lvl="0" marL="0" rtl="0" algn="l">
              <a:spcBef>
                <a:spcPts val="0"/>
              </a:spcBef>
              <a:spcAft>
                <a:spcPts val="0"/>
              </a:spcAft>
              <a:buNone/>
            </a:pPr>
            <a:r>
              <a:rPr lang="en" sz="1000" u="sng">
                <a:solidFill>
                  <a:schemeClr val="hlink"/>
                </a:solidFill>
                <a:hlinkClick r:id="rId23"/>
              </a:rPr>
              <a:t>https://docs.google.com/document/d/1ohi3q8SToCTyUKbXucqofSBuGZ9TGDTMzkBm-hBopHo/pub</a:t>
            </a:r>
            <a:endParaRPr sz="1000"/>
          </a:p>
          <a:p>
            <a:pPr indent="0" lvl="0" marL="0" rtl="0" algn="l">
              <a:spcBef>
                <a:spcPts val="0"/>
              </a:spcBef>
              <a:spcAft>
                <a:spcPts val="0"/>
              </a:spcAft>
              <a:buNone/>
            </a:pPr>
            <a:r>
              <a:rPr lang="en" sz="1000" u="sng">
                <a:solidFill>
                  <a:schemeClr val="hlink"/>
                </a:solidFill>
                <a:hlinkClick r:id="rId24"/>
              </a:rPr>
              <a:t>https://docs.google.com/document/d/1ohi3q8SToCTyUKbXucqofSBuGZ9TGDTMzkBm-hBopHo/view</a:t>
            </a:r>
            <a:endParaRPr sz="1000"/>
          </a:p>
          <a:p>
            <a:pPr indent="0" lvl="0" marL="0" rtl="0" algn="l">
              <a:spcBef>
                <a:spcPts val="0"/>
              </a:spcBef>
              <a:spcAft>
                <a:spcPts val="0"/>
              </a:spcAft>
              <a:buNone/>
            </a:pPr>
            <a:r>
              <a:rPr lang="en" sz="1000" u="sng">
                <a:solidFill>
                  <a:schemeClr val="hlink"/>
                </a:solidFill>
                <a:hlinkClick r:id="rId25"/>
              </a:rPr>
              <a:t>https://docs.google.com/presentation/d/1bObOR6p9-rgSDHl0Bj2gNG1mdn07OIDnKWbBFtO7TlU/edit?usp=sharing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https://docs.google.com/presentation/d/1bObOR6p9-rgSDHl0Bj2gNG1mdn07OIDnKWbBFtO7TlU/pub?start=true&amp;loop=true&amp;delayms=3000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https://docs.google.com/presentation/d/1bObOR6p9-rgSDHl0Bj2gNG1mdn07OIDnKWbBFtO7TlU/view</a:t>
            </a:r>
            <a:endParaRPr sz="1000"/>
          </a:p>
          <a:p>
            <a:pPr indent="0" lvl="0" marL="0" rtl="0" algn="l">
              <a:spcBef>
                <a:spcPts val="0"/>
              </a:spcBef>
              <a:spcAft>
                <a:spcPts val="0"/>
              </a:spcAft>
              <a:buNone/>
            </a:pPr>
            <a:r>
              <a:rPr lang="en" sz="1000" u="sng">
                <a:solidFill>
                  <a:schemeClr val="hlink"/>
                </a:solidFill>
                <a:hlinkClick r:id="rId28"/>
              </a:rPr>
              <a:t>https://docs.google.com/presentation/d/1bObOR6p9-rgSDHl0Bj2gNG1mdn07OIDnKWbBFtO7TlU/htmlpresent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98830690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98830690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corporate event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9883069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9883069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98830690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98830690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9883069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9883069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corporate event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98830690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98830690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98830690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9883069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98830690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98830690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98830690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98830690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98830690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98830690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uckyfrog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uckyfrogphotoboothrental/home" TargetMode="External"/><Relationship Id="rId4" Type="http://schemas.openxmlformats.org/officeDocument/2006/relationships/image" Target="../media/image9.jpg"/><Relationship Id="rId5" Type="http://schemas.openxmlformats.org/officeDocument/2006/relationships/hyperlink" Target="https://docs.google.com/presentation/d/1bObOR6p9-rgSDHl0Bj2gNG1mdn07OIDnKWbBFtO7TlU/edit?usp=drivesdk" TargetMode="External"/><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bObOR6p9-rgSDHl0Bj2gNG1mdn07OIDnKWbBFtO7TlU/edit?usp=drivesdk"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BpwG3gMi3rUrhCj3tM1OeXs36rhaSv3MIS-xVp2REDY/edit?usp=sharing" TargetMode="External"/><Relationship Id="rId22" Type="http://schemas.openxmlformats.org/officeDocument/2006/relationships/hyperlink" Target="https://sites.google.com/view/roamingphotoboothrentla/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ohi3q8SToCTyUKbXucqofSBuGZ9TGDTMzkBm-hBopHo/pub" TargetMode="External"/><Relationship Id="rId23" Type="http://schemas.openxmlformats.org/officeDocument/2006/relationships/hyperlink" Target="https://docs.google.com/document/d/1ohi3q8SToCTyUKbXucqofSBuGZ9TGDTMzkBm-hBopHo/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uckyfrogphotoboothrental/home" TargetMode="External"/><Relationship Id="rId4" Type="http://schemas.openxmlformats.org/officeDocument/2006/relationships/hyperlink" Target="https://drive.google.com/drive/folders/1A6UnMxuT2xWiBcebhr4-iFxHmtQY8m9B?usp=sharing" TargetMode="External"/><Relationship Id="rId9" Type="http://schemas.openxmlformats.org/officeDocument/2006/relationships/hyperlink" Target="https://drive.google.com/drive/folders/1CbxqzUEfdO0VWORm0XT0sXl8HF23kpHH?usp=sharing" TargetMode="External"/><Relationship Id="rId26" Type="http://schemas.openxmlformats.org/officeDocument/2006/relationships/hyperlink" Target="https://docs.google.com/presentation/d/1bObOR6p9-rgSDHl0Bj2gNG1mdn07OIDnKWbBFtO7TlU/edit?usp=sharing" TargetMode="External"/><Relationship Id="rId25" Type="http://schemas.openxmlformats.org/officeDocument/2006/relationships/hyperlink" Target="https://docs.google.com/document/d/1ohi3q8SToCTyUKbXucqofSBuGZ9TGDTMzkBm-hBopHo/view" TargetMode="External"/><Relationship Id="rId28" Type="http://schemas.openxmlformats.org/officeDocument/2006/relationships/hyperlink" Target="https://docs.google.com/presentation/d/1bObOR6p9-rgSDHl0Bj2gNG1mdn07OIDnKWbBFtO7TlU/view" TargetMode="External"/><Relationship Id="rId27" Type="http://schemas.openxmlformats.org/officeDocument/2006/relationships/hyperlink" Target="https://docs.google.com/presentation/d/1bObOR6p9-rgSDHl0Bj2gNG1mdn07OIDnKWbBFtO7TlU/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nNw3DPJtZzY4K9THio5R-STho8uZKoBw?usp=sharing" TargetMode="External"/><Relationship Id="rId29" Type="http://schemas.openxmlformats.org/officeDocument/2006/relationships/hyperlink" Target="https://docs.google.com/presentation/d/1bObOR6p9-rgSDHl0Bj2gNG1mdn07OIDnKWbBFtO7TlU/htmlpresent" TargetMode="External"/><Relationship Id="rId7" Type="http://schemas.openxmlformats.org/officeDocument/2006/relationships/hyperlink" Target="https://drive.google.com/drive/folders/1bhFwW0zB1_lKO_BClFGgGA8VD5xx0Uu1?usp=sharing" TargetMode="External"/><Relationship Id="rId8" Type="http://schemas.openxmlformats.org/officeDocument/2006/relationships/hyperlink" Target="https://drive.google.com/drive/folders/1Bcc3s5FJaJFk_zQW3NCIlzp8PrZ4039s?usp=sharing" TargetMode="External"/><Relationship Id="rId31" Type="http://schemas.openxmlformats.org/officeDocument/2006/relationships/image" Target="../media/image10.png"/><Relationship Id="rId30" Type="http://schemas.openxmlformats.org/officeDocument/2006/relationships/hyperlink" Target="https://docs.google.com/presentation/d/1bObOR6p9-rgSDHl0Bj2gNG1mdn07OIDnKWbBFtO7TlU/edit?usp=drivesdk" TargetMode="External"/><Relationship Id="rId11" Type="http://schemas.openxmlformats.org/officeDocument/2006/relationships/hyperlink" Target="https://drive.google.com/file/d/1EOa9-xoFKVwc4-VmWjZPWjVVe27CYzzc/view?usp=sharing" TargetMode="External"/><Relationship Id="rId10" Type="http://schemas.openxmlformats.org/officeDocument/2006/relationships/hyperlink" Target="https://drive.google.com/file/d/1ZC83rHwcmG1qM8c9i34hNF5jHCkGZEOG/view?usp=sharing" TargetMode="External"/><Relationship Id="rId13" Type="http://schemas.openxmlformats.org/officeDocument/2006/relationships/hyperlink" Target="https://drive.google.com/file/d/1ClgfVVMjzuOZt9N5eq3iiq2Lr4aisvKW/view?usp=sharing" TargetMode="External"/><Relationship Id="rId12" Type="http://schemas.openxmlformats.org/officeDocument/2006/relationships/hyperlink" Target="https://drive.google.com/file/d/140vDlT7WZfFAJAS0k5WdWn2TxHGW9blj/view?usp=sharing" TargetMode="External"/><Relationship Id="rId15" Type="http://schemas.openxmlformats.org/officeDocument/2006/relationships/hyperlink" Target="https://docs.google.com/spreadsheet/pub?key=1xPpxKpDNQCb5Z5UogitqeHAiZ6teJmAHt0RS-OIn80U" TargetMode="External"/><Relationship Id="rId14" Type="http://schemas.openxmlformats.org/officeDocument/2006/relationships/hyperlink" Target="https://docs.google.com/spreadsheets/d/1xPpxKpDNQCb5Z5UogitqeHAiZ6teJmAHt0RS-OIn80U/edit?usp=sharing" TargetMode="External"/><Relationship Id="rId17" Type="http://schemas.openxmlformats.org/officeDocument/2006/relationships/hyperlink" Target="https://docs.google.com/spreadsheets/d/1xPpxKpDNQCb5Z5UogitqeHAiZ6teJmAHt0RS-OIn80U/pub" TargetMode="External"/><Relationship Id="rId16" Type="http://schemas.openxmlformats.org/officeDocument/2006/relationships/hyperlink" Target="https://docs.google.com/spreadsheets/d/1xPpxKpDNQCb5Z5UogitqeHAiZ6teJmAHt0RS-OIn80U/pubhtml" TargetMode="External"/><Relationship Id="rId19" Type="http://schemas.openxmlformats.org/officeDocument/2006/relationships/hyperlink" Target="https://docs.google.com/forms/d/1St9f6QoZZNT-12BtViAoOx6Wz_OvOYvKK9ufoPbTU4w/edit?usp=sharing" TargetMode="External"/><Relationship Id="rId18" Type="http://schemas.openxmlformats.org/officeDocument/2006/relationships/hyperlink" Target="https://docs.google.com/spreadsheets/d/1xPpxKpDNQCb5Z5UogitqeHAiZ6teJmAHt0RS-OIn80U/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bObOR6p9-rgSDHl0Bj2gNG1mdn07OIDnKWbBFtO7TlU/edit?usp=drivesdk"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jpg"/><Relationship Id="rId6" Type="http://schemas.openxmlformats.org/officeDocument/2006/relationships/hyperlink" Target="https://docs.google.com/presentation/d/1bObOR6p9-rgSDHl0Bj2gNG1mdn07OIDnKWbBFtO7TlU/edit?usp=drivesdk" TargetMode="External"/><Relationship Id="rId7"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5.jpg"/><Relationship Id="rId6" Type="http://schemas.openxmlformats.org/officeDocument/2006/relationships/hyperlink" Target="https://docs.google.com/presentation/d/1bObOR6p9-rgSDHl0Bj2gNG1mdn07OIDnKWbBFtO7TlU/edit?usp=drivesdk" TargetMode="External"/><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bObOR6p9-rgSDHl0Bj2gNG1mdn07OIDnKWbBFtO7TlU/edit?usp=drivesdk" TargetMode="External"/><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3.jpg"/><Relationship Id="rId6" Type="http://schemas.openxmlformats.org/officeDocument/2006/relationships/hyperlink" Target="https://docs.google.com/presentation/d/1bObOR6p9-rgSDHl0Bj2gNG1mdn07OIDnKWbBFtO7TlU/edit?usp=drivesdk" TargetMode="External"/><Relationship Id="rId7"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7.jpg"/><Relationship Id="rId6" Type="http://schemas.openxmlformats.org/officeDocument/2006/relationships/hyperlink" Target="https://docs.google.com/presentation/d/1bObOR6p9-rgSDHl0Bj2gNG1mdn07OIDnKWbBFtO7TlU/edit?usp=drivesdk" TargetMode="External"/><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uckyfrog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photoboothrentla/home" TargetMode="Externa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uckyfrogphotoboothrental/hom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bObOR6p9-rgSDHl0Bj2gNG1mdn07OIDnKWbBFtO7TlU/edit?usp=drivesdk"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bObOR6p9-rgSDHl0Bj2gNG1mdn07OIDnKWbBFtO7TlU/edit?usp=drivesdk"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bObOR6p9-rgSDHl0Bj2gNG1mdn07OIDnKWbBFtO7TlU/edit?usp=drivesdk"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uckyfrogphotoboothrental/home" TargetMode="External"/><Relationship Id="rId4" Type="http://schemas.openxmlformats.org/officeDocument/2006/relationships/image" Target="../media/image1.jpg"/><Relationship Id="rId5" Type="http://schemas.openxmlformats.org/officeDocument/2006/relationships/hyperlink" Target="https://docs.google.com/presentation/d/1bObOR6p9-rgSDHl0Bj2gNG1mdn07OIDnKWbBFtO7TlU/edit?usp=drivesdk"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uckyfrogphotoboothrental/home" TargetMode="External"/><Relationship Id="rId4" Type="http://schemas.openxmlformats.org/officeDocument/2006/relationships/image" Target="../media/image6.jpg"/><Relationship Id="rId5" Type="http://schemas.openxmlformats.org/officeDocument/2006/relationships/hyperlink" Target="https://docs.google.com/presentation/d/1bObOR6p9-rgSDHl0Bj2gNG1mdn07OIDnKWbBFtO7TlU/edit?usp=drivesdk" TargetMode="External"/><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uckyfrogphotoboothrental/home" TargetMode="External"/><Relationship Id="rId4" Type="http://schemas.openxmlformats.org/officeDocument/2006/relationships/image" Target="../media/image13.jpg"/><Relationship Id="rId5" Type="http://schemas.openxmlformats.org/officeDocument/2006/relationships/hyperlink" Target="https://docs.google.com/presentation/d/1bObOR6p9-rgSDHl0Bj2gNG1mdn07OIDnKWbBFtO7TlU/edit?usp=drivesdk" TargetMode="External"/><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corporate event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lucky Frog video booth rentals are the perfect party rental for your cute 16 or Quinceanera. {} We come up with the money for the most Unique and Fun Photo Booth Rental, we manage to pay for support {} for parties, weddings, and deeds all but the Long beach area. &#10;Long beach is a unique and thriving city, later an urban downtown, laid back quay and the local hang-out spot at Belmont Shore. Some well-liked wedding venues in Long beach are The Westin Long Beach, The Bembridge Historical house and Hotel Maya. A visit to Long beach is not answer next a trip to the Aquarium of the Pacific to performance once some sealife, or exploring The Queen Mary. Long seashore is centrally located and is just a sudden car ride away from San Pedro, Los Alamitos, Anaheim, Seal beach and Huntington Beach. &#10;World well-known Laguna seashore offers some of the best business venues in all of Southern California. From the favorite Surf &amp; Sand Resort to the ultra-classy Montage Laguna Beach, hosting a corporate business or a wedding in South orange County has never been more enticing. Laguna seashore is in a unique location, just a sudden trip away from user-friendly cities of Aliso Viejo, Laguna Niguel, Laguna Hills, Dana Point, San Juan Capistrano, Mission Viejo, Lake Forest, Newport Beach, Irvine, Costa Mesa, Rancho Santa Margarita, San Clemente, and Tustin just to name a few. Head to adore Island beach for attractive beach views, Check out some funky artwork at the Laguna seashore Art Museum, or snap some pictures at the murals on Laguna Canyon Road&#10;Fullerton is a laid urge on city like a literary town vibe, and as well as has some great looking thing venues. The Hangar 21 South venue at the Fullerton Municipal airstrip is always a good marginal to host a high-end event. If you plot on getting married in Fullerton, The Muckenthaler Mansion is a 9 acre masterpiece that will supplement an intimate Garden ceremony, enclosed past lush foliage. If you are looking for an intimate amassing publicize in the heart of Downtown Fullerton, later the RSVP situation announce would be an ideal complementary for any Fullerton event. even if paying a visit to Fullerton, make determined to check out local attractions in imitation of the Fullerton Arboretum, just North of the Cal make a clean breast Fullerton Campus. Parking is free and they just question for a small donation to enter inside. &#10;Nestled in the heart of orangey County, Anaheim is an all-American city, featuring Dinsleyland, a sudden ride to the yellowish-brown County Beaches, a flourishing foodie scene and some world-class shopping. Sports fans have a couple of options afterward the Anaheim Ducks and Anaheim Angels drawing huge crowds. Along afterward lots of tourism options, Anaheim offers some of the best event venues in yellow County; the M3 bring to life Anaheim situation center hosts hundreds of activities a year, The Highway 39 situation center is great for every types of undertakings and The Colony home is good for hosting weddings. Along later Anaheim, we as a consequence have the funds for photo booth rentals to straightforward Fullerton,Placentia, Garden Grove, Orange, CA. Stanton, Buena Park, Brea, and Yorba Linda.&#10;Costa Mesa is known as an artist city, nestled in the heart of orangey County. There are many things to attain in Costa Mesa, and the city is most known for the South Coast Plaza mall. Along in the manner of shopping, you can check out the many Art Installations along afterward funky hipster a skin condition in the manner of The LAB Anti-Mall. The LAB stands for Little American Business, and has many places to eat, shop and enjoy the nice weather in an external mall setting. Costa Mesa is a good area to have a wedding and the stroll &amp; Gardens event venue is one of the most popular wedding venues in every of Southern California. &#10;&#10;&#10;&#10;&#10;Using the aptitude of unprejudiced photography techniques and Photoshop, we make something fun and unique using our Creative Filter Photo Booth rental. It can be programmed into a super booth! Your guests will be surprised in the same way as our filters, including popular filters gone Anaglyph, CYMK, Glam, and more. Our Creative Filter Photo Booth Rentals give a fun photo booth experience next awesome filters, including popular filters once Anaglyph, CYMK, GLAM and many more. Our creative filter photo booths are classy and easy to use, making your guests character bearing in mind celebrities. Our Hollywood GLAM Photo Booth allows you to overlay images upon top of your guest and make amazing image composites to resign yourself to home.&#10;&#10;Are you planning an event and looking to make a unique experience for your guests? attain you desire to host a fun corporate meeting or wedding? Were here to help. Our Creative Filter Photo Booth Rental is the perfect pretentiousness to spice things taking place at your bordering event. Our tidy and easy setup ensures that it will come to an understanding re any environment perfectly. &#10;&#10;When you want a photo booth for your wedding, corporate event, or just to spice in the works any event, our Creative Filter Photo Booth is the one. smart lighting, fun and easy-to-use photo filters, and an handsome design make our Creative Filter Photo Booth an unforgettable experience for your guests. in imitation of supplementary and looking for excitement filters and materials for your photos, as with ease as professional and friendly keep service, our Creative Filter Photo Booth will have the funds for your guests something in point of fact unique to take on home. &#10;The capacity of photography techniques and Photoshop is used to create unique and fun images using our Creative Filter photo booth rental. The minimal, clean design of the booth fits in vis--vis any setting and can be programmed gone a variety of filters, including CYMK and Anaglyph. Whether youre planning a wedding or corporate event, we can spice things occurring past an awesome photo booth that people will love.&#10;We use the capacity of photography techniques along once Photoshop to make something unique and fun. Our Creative Filter photo booth rental is clean and simple, as a result it will consent most events. We in addition to have creative filters gone Anaglyph, CYMK, GLAM, and more. If youre planning your wedding or hosting a corporate event, or just want to have some fun subsequent to associates and family, we would adore to spice things up in the manner of our Creative Filter Photo Booth Rentals.&#10;We create your issue supercharged in the same way as our Creative Filter photo booth! We specialize in wedding photography, corporate events, and parties. Our photo booths find the money for fun photo filters that guests of all ages can enjoy. Our creative filter photo booths invade memorable moments and have the funds for fun photo filters that guests can receive home. These photo booths are classy and simple to use, thus you and your guests will love creating something essentially unique. &#10;&#10;When planning an event, having a photo booth can assist guests be close to and create memories together. Were here to make your situation memorable gone our Creative Filter Photo Booth Rentals. Our photo booths are a fun, classy way for all ages to create something unique. Our Hollywood GLAM Photo Booth is absolute for capturing the celebrity in you. It overlays images more than the faces of your guests to make amazing image composites that you can consent house in the manner of you.&#10;Want to photograph album a photo booth in Los Angeles? There are tons of options and choices, but one of the most well-liked is an edit freshen photo booth. By using a tall megapixel camera, a flash and photo booth software, guests can play the booth and admit a few photos. These photos will then be printed out afterward a branded template. A more forward-thinking unusual is an exclusive-style photo booth. &#10;In Los Angeles, the photo booth rental experience is an open-air photo booth rental. The most popular situation unconventional is an open-air photo booth rental. A photo booth rental uses a tall megapixel DSLR camera, a flash and photo booth software to manage the experience. Guests can pretense the photo booth and it counts the length of and takes a few pictures, subsequently prints them out following a branded template. Looking to rent a photo booth in Los Angeles? fortunate Frog Photo Booth is the best substitute for your event. We manage to pay for open-air photo booth rentals that use a DSLR camera and photo booth software, as competently as white, tidy cut photo booth backdrops and minimal props to make a sophisticated, stylish see for your event. gone youre looking for a photo booth rental in Los Angeles, there are many options and features to consider. One of the most popular situation options is to baby book an door ventilate photo booth rental. This well-liked unconventional uses a high-megapixel DSLR camera, a flash, and photo booth software to direct the experience. Guests can take steps the photo booth, it counts down, and prints out several photos. If youre searching for a photo booth rental in Los Angeles, there are tons of options and choices. A popular issue different is to stamp album an gate ventilate photo booth rental. An entrance expose photo booth rental uses a high megapixel DSLR camera, a flash, and photo booth software to control the experience. Guests can decree the photo booth, it counts down and takes a few pictures, subsequently prints them out similar to a branded template. &#10;From outmoded photo booth strips, to avant-garde digital prints, this rental boasts state-of-the-art equipment. The studio is meant to bring out the best in you and your guests. hence who wouldnt want to rent a photo booth from such a fantastic establishment?&#10;Fancy a snapshot of your friendswith a tiny Hollywood glitz? Think Kim K, not Bambi. Think Hollywood glamour, not California casual. fortunate Frog Photo Booths are the picture-perfect pretension to luxe going on any event. Our open-air booths feature high-megapixel cameras and flash units and utilize photo booth software to run the experience. Guests can take effect the booth, it counts down and takes a few pictures, then prints them out past a branded template. following you are searching for an read let breathe photo booth rental in Los Angeles, our Kardashian Photo Booth is an excellent choice. In this additional get older of wedding trends, the selfie booth is the supplementary guestbook and a memorable quirk to celebrate your wedding. Guests can action the photo booth and admit a series of pictures taking into account a smooth white backdrop. The instant photos are after that printed out in various formats and sent to the guest's phones. gone searching for a photo booth rental in Los Angeles, there are a number of options and choices. One of the most popular event options is to tape an right to use expose photo booth rental. A photo booth rental uses tall megapixel DSLR cameras, flashes, and photo booth software to direct the experience. Guests can bill the photo booth, which counts next to and takes a few pictures. It next prints them out taking into account branded templates. A photo booth rental in LA is a well-liked thing option. If you desire to aim up the glamour, its best to compilation a rotate style of photo booth. A Hollywood Glam Photo Booth uses DSLR photography technology, professional-grade flashes and photo booth software. The booth comes behind a clean white backdrop and minimal stylish props. The idea is to have the funds for guests a more sophisticated, appealing see and thats exactly what they get. past you are searching for a photo booth rental in Los Angeles, there are a ton of options and choices. One of the most well-liked issue options is to collection an open expose photo booth rental. This out of the ordinary uses a tall megapixel DSLR camera, a flash and photo booth software to control the experience. Guests can law the photo booth, it counts next to and takes a few pictures, later prints them out considering a branded template.&#10;" id="110" name="Google Shape;110;p22" title="photo booth corporate event los angeles">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photo booth corporate event los angeles" id="111" name="Google Shape;111;p22" title="photo booth corporate event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corporate event los angeles" id="118" name="Google Shape;118;p23" title="photo booth corporate event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corporate event los angeles" id="126" name="Google Shape;126;p24" title="photo booth corporate event los angele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corporate event los angeles" id="133" name="Google Shape;133;p25" title="photo booth corporate event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rporate event los angeles" id="140" name="Google Shape;140;p26" title="photo booth corporate event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rporate event los angeles" id="147" name="Google Shape;147;p27" title="photo booth corporate event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descr="photo booth corporate event los angeles" id="153" name="Google Shape;153;p28" title="photo booth corporate event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rporate event los angeles" id="160" name="Google Shape;160;p29" title="photo booth corporate event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corporate event los angeles" id="167" name="Google Shape;167;p30" title="photo booth corporate event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corporate event los angeles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corporate event los angeles" id="60" name="Google Shape;60;p14" title="photo booth corporate event los angele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corporate event los angeles" id="65" name="Google Shape;65;p15" title="photo booth corporate event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corporate event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fortunate Frog video booth rentals are the absolute party rental for your cute 16 or Quinceanera. {} We give the most Unique and Fun Photo Booth Rental, we have enough money sustain {} for parties, weddings, and goings-on a propos the Long beach area.&amp;nbsp;Long beach is a unique and busy city, once an urban downtown, laid encourage marina and the local hang-out spot at Belmont Shore. Some popular wedding venues in Long beach are The Westin Long Beach, The Bembridge Historical home and Hotel Maya. A visit to Long beach is not supreme in imitation of a vacation to the Aquarium of the Pacific to work past some sealife, or exploring The Queen Mary. Long beach is centrally located and is just a brusque car ride away from San Pedro, Los Alamitos, Anaheim, Seal beach and Huntington Beach.&amp;nbsp;World well-known Laguna seashore offers some of the best issue venues in every of Southern California. From the favorite Surf &amp;amp; Sand Resort to the ultra-classy Montage Laguna Beach, hosting a corporate matter or a wedding in South ocher County has never been more enticing. Laguna seashore is in a unique location, just a rushed trip away from friendly cities of Aliso Viejo, Laguna Niguel, Laguna Hills, Dana Point, San Juan Capistrano, Mission Viejo, Lake Forest, Newport Beach, Irvine, Costa Mesa, Rancho Santa Margarita, San Clemente, and Tustin just to herald a few. Head to treasure Island beach for lovable seashore views, Check out some funky artwork at the Laguna beach Art Museum, or snap some pictures at the murals upon Laguna Canyon RoadFullerton is a laid back city gone a educational town vibe, and then has some good looking thing venues. The Hangar 21 South venue at the Fullerton Municipal airport is always a great substitute to host a high-end event. If you scheme on getting married in Fullerton, The Muckenthaler Mansion is a 9 acre masterpiece that will improve an intimate Garden ceremony, enclosed next lush foliage. If you are looking for an intimate growth melody in the heart of Downtown Fullerton, next the RSVP event tune would be an ideal marginal for any Fullerton event. though paying a visit to Fullerton, make definite to check out local attractions behind the Fullerton Arboretum, just North of the Cal give leave to enter Fullerton Campus. Parking is pardon and they just ask for a small donation to enter inside.&amp;nbsp;Nestled in the heart of orange County, Anaheim is an all-American city, featuring Dinsleyland, a rude ride to the orangey County Beaches, a successful foodie scene and some world-class shopping. Sports fans have a couple of options later than the Anaheim Ducks and Anaheim Angels drawing huge crowds. Along afterward lots of tourism options, Anaheim offers some of the best thing venues in yellow County; the M3 stimulate Anaheim situation center hosts hundreds of activities a year, The Highway 39 issue middle is great for every types of actions and The Colony home is good for hosting weddings. Along when Anaheim, we with pay for photo booth rentals to affable Fullerton,Placentia, Garden Grove, Orange, CA. Stanton, Buena Park, Brea, and Yorba Linda.Costa Mesa is known as an player city, nestled in the heart of orangey County. There are many things to do in Costa Mesa, and the city is most known for the South Coast Plaza mall. Along later than shopping, you can check out the many Art Installations along considering funky hipster bad skin considering The LAB Anti-Mall. The LAB stands for Little American Business, and has many places to eat, shop and enjoy the nice weather in an outdoor mall setting. Costa Mesa is a great area to have a wedding and the walk &amp;amp; Gardens thing venue is one of the most popular wedding venues in every of Southern California.&amp;nbsp;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Using the facility of unbiased photography techniques and Photoshop, we create something fun and unique using our Creative Filter Photo Booth rental. It can be programmed into a super booth! Your guests will be amazed afterward our filters, including well-liked filters with Anaglyph, CYMK, Glam, and more. Our Creative Filter Photo Booth Rentals give a fun photo booth experience in the same way as awesome filters, including popular filters in the manner of Anaglyph, CYMK, GLAM and many more. Our creative filter photo booths are classy and easy to use, making your guests quality once celebrities. Our Hollywood GLAM Photo Booth allows you to overlay images upon top of your guest and make incredible image composites to take home.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Are you planning an event and looking to create a unique experience for your guests? accomplish you desire to host a fun corporate meeting or wedding? Were here to help. Our Creative Filter Photo Booth Rental is the absolute habit to spice things occurring at your next-door event. Our clean and simple setup ensures that it will acquiesce on any quality perfectly.&amp;nbsp;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you want a photo booth for your wedding, corporate event, or just to spice occurring any event, our Creative Filter Photo Booth is the one. clever lighting, fun and easy-to-use photo filters, and an handsome design create our Creative Filter Photo Booth an unforgettable experience for your guests. once new and thrill-seeking filters and materials for your photos, as competently as professional and kind maintain service, our Creative Filter Photo Booth will meet the expense of your guests something really unique to believe home.&amp;nbsp;The capability of photography techniques and Photoshop is used to create unique and fun images using our Creative Filter photo booth rental. The minimal, tidy design of the booth fits in just about any character and can be programmed later a variety of filters, including CYMK and Anaglyph. Whether youre planning a wedding or corporate event, we can spice things happening considering an awesome photo booth that people will love.We use the skill of photography techniques along with Photoshop to make something unique and fun. Our Creative Filter photo booth rental is tidy and simple, fittingly it will be of the same mind most events. We afterward have creative filters considering Anaglyph, CYMK, GLAM, and more. If youre planning your wedding or hosting a corporate event, or just want to have some fun taking into consideration associates and family, we would adore to spice things occurring when our Creative Filter Photo Booth Rentals.We make your situation supercharged afterward our Creative Filter photo booth! We specialize in wedding photography, corporate events, and parties. Our photo booths have enough money fun photo filters that guests of all ages can enjoy. Our creative filter photo booths commandeer memorable moments and give fun photo filters that guests can take home. These photo booths are classy and simple to use, as a result you and your guests will love creating something in fact unique.&amp;nbsp;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planning an event, having a photo booth can encourage guests be close to and make memories together. Were here to make your issue memorable afterward our Creative Filter Photo Booth Rentals. Our photo booths are a fun, classy pretentiousness for every ages to make something unique. Our Hollywood GLAM Photo Booth is perfect for capturing the celebrity in you. It overlays images more than the faces of your guests to create incredible image composites that you can recognize home later than you.Want to stamp album a photo booth in Los Angeles? There are tons of options and choices, but one of the most well-liked is an entry air photo booth. By using a tall megapixel camera, a flash and photo booth software, guests can affect the booth and receive a few photos. These photos will subsequently be printed out as soon as a branded template. A more well ahead option is an exclusive-style photo booth.&amp;nbsp;In Los Angeles, the photo booth rental experience is an open-air photo booth rental. The most well-liked thing complementary is an open-air photo booth rental. A photo booth rental uses a tall megapixel DSLR camera, a flash and photo booth software to run the experience. Guests can produce a result the photo booth and it counts the length of and takes a few pictures, later prints them out in the manner of a branded template. Looking to rent a photo booth in Los Angeles? fortunate Frog Photo Booth is the best unorthodox for your event. We give open-air photo booth rentals that use a DSLR camera and photo booth software, as without difficulty as white, clean clip photo booth backdrops and minimal props to make a sophisticated, stylish see for your event. subsequently youre looking for a photo booth rental in Los Angeles, there are many options and features to consider. One of the most well-liked event options is to folder an entrance ventilate photo booth rental. This well-liked marginal uses a high-megapixel DSLR camera, a flash, and photo booth software to rule the experience. Guests can statute the photo booth, it counts down, and prints out several photos. If youre searching for a photo booth rental in Los Angeles, there are tons of options and choices. A popular concern unusual is to autograph album an door freshen photo booth rental. An entrance expose photo booth rental uses a high megapixel DSLR camera, a flash, and photo booth software to run the experience. Guests can achievement the photo booth, it counts alongside and takes a few pictures, subsequently prints them out taking into account a branded template.&amp;nbsp;From old photo booth strips, to broadminded digital prints, this rental boasts state-of-the-art equipment. The studio is intended to bring out the best in you and your guests. correspondingly who wouldnt want to rent a photo booth from such a extraordinary establishment?Fancy a snapshot of your friendswith a tiny Hollywood glitz? Think Kim K, not Bambi. Think Hollywood glamour, not California casual. lucky Frog Photo Booths are the picture-perfect artifice to luxe happening any event. Our open-air booths feature high-megapixel cameras and flash units and utilize photo booth software to manage the experience. Guests can take action the booth, it counts all along and takes a few pictures, next prints them out following a branded template. bearing in mind you are searching for an retrieve expose photo booth rental in Los Angeles, our Kardashian Photo Booth is an excellent choice. In this further period of wedding trends, the selfie booth is the other guestbook and a memorable habit to celebrate your wedding. Guests can play a role the photo booth and resign yourself to a series of pictures as soon as a slick white backdrop. The instant photos are after that printed out in various formats and sent to the guest's phones. next searching for a photo booth rental in Los Angeles, there are a number of options and choices. One of the most popular matter options is to wedding album an log on air photo booth rental. A photo booth rental uses high megapixel DSLR cameras, flashes, and photo booth software to direct the experience. Guests can measure the photo booth, which counts the length of and takes a few pictures. It subsequently prints them out in the manner of branded templates. A photo booth rental in LA is a well-liked issue option. If you want to twist in the works the glamour, its best to book a swing style of photo booth. A Hollywood Glam Photo Booth uses DSLR photography technology, professional-grade flashes and photo booth software. The booth comes similar to a clean white backdrop and minimal stylish props. The idea is to allow guests a more sophisticated, attractive see&amp;nbsp;and thats exactly what they get. in the same way as you are searching for a photo booth rental in Los Angeles, there are a ton of options and choices. One of the most well-liked concern options is to tape an read ventilate photo booth rental. This other uses a tall megapixel DSLR camera, a flash and photo booth software to control the experience. Guests can measure the photo booth, it counts down and takes a few pictures, subsequently prints them out gone a branded template.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https://sites.google.com/view/luckyfrogphotoboothrental/home</a:t>
            </a:r>
            <a:endParaRPr sz="1000">
              <a:solidFill>
                <a:schemeClr val="dk2"/>
              </a:solidFill>
            </a:endParaRPr>
          </a:p>
        </p:txBody>
      </p:sp>
      <p:pic>
        <p:nvPicPr>
          <p:cNvPr descr="photo booth corporate event los angeles" id="73" name="Google Shape;73;p16" title="photo booth corporate event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corporate event los angeles" id="80" name="Google Shape;80;p17" title="photo booth corporate event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corporate event los angeles</a:t>
            </a:r>
            <a:endParaRPr sz="800"/>
          </a:p>
          <a:p>
            <a:pPr indent="0" lvl="0" marL="0" rtl="0" algn="l">
              <a:spcBef>
                <a:spcPts val="0"/>
              </a:spcBef>
              <a:spcAft>
                <a:spcPts val="0"/>
              </a:spcAft>
              <a:buNone/>
            </a:pPr>
            <a:r>
              <a:t/>
            </a:r>
            <a:endParaRPr sz="800"/>
          </a:p>
        </p:txBody>
      </p:sp>
      <p:pic>
        <p:nvPicPr>
          <p:cNvPr descr="photo booth corporate event los angeles" id="87" name="Google Shape;87;p18" title="photo booth corporate event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lucky Frog video booth rentals are the perfect party rental for your cute 16 or Quinceanera. {} We come up with the money for the most Unique and Fun Photo Booth Rental, we manage to pay for support {} for parties, weddings, and deeds all but the Long beach area. &#10;Long beach is a unique and thriving city, later an urban downtown, laid back quay and the local hang-out spot at Belmont Shore. Some well-liked wedding venues in Long beach are The Westin Long Beach, The Bembridge Historical house and Hotel Maya. A visit to Long beach is not answer next a trip to the Aquarium of the Pacific to performance once some sealife, or exploring The Queen Mary. Long seashore is centrally located and is just a sudden car ride away from San Pedro, Los Alamitos, Anaheim, Seal beach and Huntington Beach. &#10;World well-known Laguna seashore offers some of the best business venues in all of Southern California. From the favorite Surf &amp; Sand Resort to the ultra-classy Montage Laguna Beach, hosting a corporate business or a wedding in South orange County has never been more enticing. Laguna seashore is in a unique location, just a sudden trip away from user-friendly cities of Aliso Viejo, Laguna Niguel, Laguna Hills, Dana Point, San Juan Capistrano, Mission Viejo, Lake Forest, Newport Beach, Irvine, Costa Mesa, Rancho Santa Margarita, San Clemente, and Tustin just to name a few. Head to adore Island beach for attractive beach views, Check out some funky artwork at the Laguna seashore Art Museum, or snap some pictures at the murals on Laguna Canyon Road&#10;Fullerton is a laid urge on city like a literary town vibe, and as well as has some great looking thing venues. The Hangar 21 South venue at the Fullerton Municipal airstrip is always a good marginal to host a high-end event. If you plot on getting married in Fullerton, The Muckenthaler Mansion is a 9 acre masterpiece that will supplement an intimate Garden ceremony, enclosed past lush foliage. If you are looking for an intimate amassing publicize in the heart of Downtown Fullerton, later the RSVP situation announce would be an ideal complementary for any Fullerton event. even if paying a visit to Fullerton, make determined to check out local attractions in imitation of the Fullerton Arboretum, just North of the Cal make a clean breast Fullerton Campus. Parking is free and they just question for a small donation to enter inside. &#10;Nestled in the heart of orangey County, Anaheim is an all-American city, featuring Dinsleyland, a sudden ride to the yellowish-brown County Beaches, a flourishing foodie scene and some world-class shopping. Sports fans have a couple of options afterward the Anaheim Ducks and Anaheim Angels drawing huge crowds. Along afterward lots of tourism options, Anaheim offers some of the best event venues in yellow County; the M3 bring to life Anaheim situation center hosts hundreds of activities a year, The Highway 39 situation center is great for every types of undertakings and The Colony home is good for hosting weddings. Along later Anaheim, we as a consequence have the funds for photo booth rentals to straightforward Fullerton,Placentia, Garden Grove, Orange, CA. Stanton, Buena Park, Brea, and Yorba Linda.&#10;Costa Mesa is known as an artist city, nestled in the heart of orangey County. There are many things to attain in Costa Mesa, and the city is most known for the South Coast Plaza mall. Along in the manner of shopping, you can check out the many Art Installations along afterward funky hipster a skin condition in the manner of The LAB Anti-Mall. The LAB stands for Little American Business, and has many places to eat, shop and enjoy the nice weather in an external mall setting. Costa Mesa is a good area to have a wedding and the stroll &amp; Gardens event venue is one of the most popular wedding venues in every of Southern California. &#10;&#10;&#10;&#10;&#10;Using the aptitude of unprejudiced photography techniques and Photoshop, we make something fun and unique using our Creative Filter Photo Booth rental. It can be programmed into a super booth! Your guests will be surprised in the same way as our filters, including popular filters gone Anaglyph, CYMK, Glam, and more. Our Creative Filter Photo Booth Rentals give a fun photo booth experience next awesome filters, including popular filters once Anaglyph, CYMK, GLAM and many more. Our creative filter photo booths are classy and easy to use, making your guests character bearing in mind celebrities. Our Hollywood GLAM Photo Booth allows you to overlay images upon top of your guest and make amazing image composites to resign yourself to home.&#10;&#10;Are you planning an event and looking to make a unique experience for your guests? attain you desire to host a fun corporate meeting or wedding? Were here to help. Our Creative Filter Photo Booth Rental is the perfect pretentiousness to spice things taking place at your bordering event. Our tidy and easy setup ensures that it will come to an understanding re any environment perfectly. &#10;&#10;When you want a photo booth for your wedding, corporate event, or just to spice in the works any event, our Creative Filter Photo Booth is the one. smart lighting, fun and easy-to-use photo filters, and an handsome design make our Creative Filter Photo Booth an unforgettable experience for your guests. in imitation of supplementary and looking for excitement filters and materials for your photos, as with ease as professional and friendly keep service, our Creative Filter Photo Booth will have the funds for your guests something in point of fact unique to take on home. &#10;The capacity of photography techniques and Photoshop is used to create unique and fun images using our Creative Filter photo booth rental. The minimal, clean design of the booth fits in vis--vis any setting and can be programmed gone a variety of filters, including CYMK and Anaglyph. Whether youre planning a wedding or corporate event, we can spice things occurring past an awesome photo booth that people will love.&#10;We use the capacity of photography techniques along once Photoshop to make something unique and fun. Our Creative Filter photo booth rental is clean and simple, as a result it will consent most events. We in addition to have creative filters gone Anaglyph, CYMK, GLAM, and more. If youre planning your wedding or hosting a corporate event, or just want to have some fun subsequent to associates and family, we would adore to spice things up in the manner of our Creative Filter Photo Booth Rentals.&#10;We create your issue supercharged in the same way as our Creative Filter photo booth! We specialize in wedding photography, corporate events, and parties. Our photo booths find the money for fun photo filters that guests of all ages can enjoy. Our creative filter photo booths invade memorable moments and have the funds for fun photo filters that guests can receive home. These photo booths are classy and simple to use, thus you and your guests will love creating something essentially unique. &#10;&#10;When planning an event, having a photo booth can assist guests be close to and create memories together. Were here to make your situation memorable gone our Creative Filter Photo Booth Rentals. Our photo booths are a fun, classy way for all ages to create something unique. Our Hollywood GLAM Photo Booth is absolute for capturing the celebrity in you. It overlays images more than the faces of your guests to make amazing image composites that you can consent house in the manner of you.&#10;Want to photograph album a photo booth in Los Angeles? There are tons of options and choices, but one of the most well-liked is an edit freshen photo booth. By using a tall megapixel camera, a flash and photo booth software, guests can play the booth and admit a few photos. These photos will then be printed out afterward a branded template. A more forward-thinking unusual is an exclusive-style photo booth. &#10;In Los Angeles, the photo booth rental experience is an open-air photo booth rental. The most popular situation unconventional is an open-air photo booth rental. A photo booth rental uses a tall megapixel DSLR camera, a flash and photo booth software to manage the experience. Guests can pretense the photo booth and it counts the length of and takes a few pictures, subsequently prints them out following a branded template. Looking to rent a photo booth in Los Angeles? fortunate Frog Photo Booth is the best substitute for your event. We manage to pay for open-air photo booth rentals that use a DSLR camera and photo booth software, as competently as white, tidy cut photo booth backdrops and minimal props to make a sophisticated, stylish see for your event. gone youre looking for a photo booth rental in Los Angeles, there are many options and features to consider. One of the most popular situation options is to baby book an door ventilate photo booth rental. This well-liked unconventional uses a high-megapixel DSLR camera, a flash, and photo booth software to direct the experience. Guests can take steps the photo booth, it counts down, and prints out several photos. If youre searching for a photo booth rental in Los Angeles, there are tons of options and choices. A popular issue different is to stamp album an gate ventilate photo booth rental. An entrance expose photo booth rental uses a high megapixel DSLR camera, a flash, and photo booth software to control the experience. Guests can decree the photo booth, it counts down and takes a few pictures, subsequently prints them out similar to a branded template. &#10;From outmoded photo booth strips, to avant-garde digital prints, this rental boasts state-of-the-art equipment. The studio is meant to bring out the best in you and your guests. hence who wouldnt want to rent a photo booth from such a fantastic establishment?&#10;Fancy a snapshot of your friendswith a tiny Hollywood glitz? Think Kim K, not Bambi. Think Hollywood glamour, not California casual. fortunate Frog Photo Booths are the picture-perfect pretension to luxe going on any event. Our open-air booths feature high-megapixel cameras and flash units and utilize photo booth software to run the experience. Guests can take effect the booth, it counts down and takes a few pictures, then prints them out past a branded template. following you are searching for an read let breathe photo booth rental in Los Angeles, our Kardashian Photo Booth is an excellent choice. In this additional get older of wedding trends, the selfie booth is the supplementary guestbook and a memorable quirk to celebrate your wedding. Guests can action the photo booth and admit a series of pictures taking into account a smooth white backdrop. The instant photos are after that printed out in various formats and sent to the guest's phones. gone searching for a photo booth rental in Los Angeles, there are a number of options and choices. One of the most popular event options is to tape an right to use expose photo booth rental. A photo booth rental uses tall megapixel DSLR cameras, flashes, and photo booth software to direct the experience. Guests can bill the photo booth, which counts next to and takes a few pictures. It next prints them out taking into account branded templates. A photo booth rental in LA is a well-liked thing option. If you desire to aim up the glamour, its best to compilation a rotate style of photo booth. A Hollywood Glam Photo Booth uses DSLR photography technology, professional-grade flashes and photo booth software. The booth comes behind a clean white backdrop and minimal stylish props. The idea is to have the funds for guests a more sophisticated, appealing see and thats exactly what they get. past you are searching for a photo booth rental in Los Angeles, there are a ton of options and choices. One of the most well-liked issue options is to collection an open expose photo booth rental. This out of the ordinary uses a tall megapixel DSLR camera, a flash and photo booth software to control the experience. Guests can law the photo booth, it counts next to and takes a few pictures, later prints them out considering a branded template.&#10;" id="92" name="Google Shape;92;p19" title="photo booth corporate event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corporate event los angeles" id="93" name="Google Shape;93;p19" title="photo booth corporate event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lucky Frog video booth rentals are the perfect party rental for your cute 16 or Quinceanera. {} We come up with the money for the most Unique and Fun Photo Booth Rental, we manage to pay for support {} for parties, weddings, and deeds all but the Long beach area. &#10;Long beach is a unique and thriving city, later an urban downtown, laid back quay and the local hang-out spot at Belmont Shore. Some well-liked wedding venues in Long beach are The Westin Long Beach, The Bembridge Historical house and Hotel Maya. A visit to Long beach is not answer next a trip to the Aquarium of the Pacific to performance once some sealife, or exploring The Queen Mary. Long seashore is centrally located and is just a sudden car ride away from San Pedro, Los Alamitos, Anaheim, Seal beach and Huntington Beach. &#10;World well-known Laguna seashore offers some of the best business venues in all of Southern California. From the favorite Surf &amp; Sand Resort to the ultra-classy Montage Laguna Beach, hosting a corporate business or a wedding in South orange County has never been more enticing. Laguna seashore is in a unique location, just a sudden trip away from user-friendly cities of Aliso Viejo, Laguna Niguel, Laguna Hills, Dana Point, San Juan Capistrano, Mission Viejo, Lake Forest, Newport Beach, Irvine, Costa Mesa, Rancho Santa Margarita, San Clemente, and Tustin just to name a few. Head to adore Island beach for attractive beach views, Check out some funky artwork at the Laguna seashore Art Museum, or snap some pictures at the murals on Laguna Canyon Road&#10;Fullerton is a laid urge on city like a literary town vibe, and as well as has some great looking thing venues. The Hangar 21 South venue at the Fullerton Municipal airstrip is always a good marginal to host a high-end event. If you plot on getting married in Fullerton, The Muckenthaler Mansion is a 9 acre masterpiece that will supplement an intimate Garden ceremony, enclosed past lush foliage. If you are looking for an intimate amassing publicize in the heart of Downtown Fullerton, later the RSVP situation announce would be an ideal complementary for any Fullerton event. even if paying a visit to Fullerton, make determined to check out local attractions in imitation of the Fullerton Arboretum, just North of the Cal make a clean breast Fullerton Campus. Parking is free and they just question for a small donation to enter inside. &#10;Nestled in the heart of orangey County, Anaheim is an all-American city, featuring Dinsleyland, a sudden ride to the yellowish-brown County Beaches, a flourishing foodie scene and some world-class shopping. Sports fans have a couple of options afterward the Anaheim Ducks and Anaheim Angels drawing huge crowds. Along afterward lots of tourism options, Anaheim offers some of the best event venues in yellow County; the M3 bring to life Anaheim situation center hosts hundreds of activities a year, The Highway 39 situation center is great for every types of undertakings and The Colony home is good for hosting weddings. Along later Anaheim, we as a consequence have the funds for photo booth rentals to straightforward Fullerton,Placentia, Garden Grove, Orange, CA. Stanton, Buena Park, Brea, and Yorba Linda.&#10;Costa Mesa is known as an artist city, nestled in the heart of orangey County. There are many things to attain in Costa Mesa, and the city is most known for the South Coast Plaza mall. Along in the manner of shopping, you can check out the many Art Installations along afterward funky hipster a skin condition in the manner of The LAB Anti-Mall. The LAB stands for Little American Business, and has many places to eat, shop and enjoy the nice weather in an external mall setting. Costa Mesa is a good area to have a wedding and the stroll &amp; Gardens event venue is one of the most popular wedding venues in every of Southern California. &#10;&#10;&#10;&#10;&#10;Using the aptitude of unprejudiced photography techniques and Photoshop, we make something fun and unique using our Creative Filter Photo Booth rental. It can be programmed into a super booth! Your guests will be surprised in the same way as our filters, including popular filters gone Anaglyph, CYMK, Glam, and more. Our Creative Filter Photo Booth Rentals give a fun photo booth experience next awesome filters, including popular filters once Anaglyph, CYMK, GLAM and many more. Our creative filter photo booths are classy and easy to use, making your guests character bearing in mind celebrities. Our Hollywood GLAM Photo Booth allows you to overlay images upon top of your guest and make amazing image composites to resign yourself to home.&#10;&#10;Are you planning an event and looking to make a unique experience for your guests? attain you desire to host a fun corporate meeting or wedding? Were here to help. Our Creative Filter Photo Booth Rental is the perfect pretentiousness to spice things taking place at your bordering event. Our tidy and easy setup ensures that it will come to an understanding re any environment perfectly. &#10;&#10;When you want a photo booth for your wedding, corporate event, or just to spice in the works any event, our Creative Filter Photo Booth is the one. smart lighting, fun and easy-to-use photo filters, and an handsome design make our Creative Filter Photo Booth an unforgettable experience for your guests. in imitation of supplementary and looking for excitement filters and materials for your photos, as with ease as professional and friendly keep service, our Creative Filter Photo Booth will have the funds for your guests something in point of fact unique to take on home. &#10;The capacity of photography techniques and Photoshop is used to create unique and fun images using our Creative Filter photo booth rental. The minimal, clean design of the booth fits in vis--vis any setting and can be programmed gone a variety of filters, including CYMK and Anaglyph. Whether youre planning a wedding or corporate event, we can spice things occurring past an awesome photo booth that people will love.&#10;We use the capacity of photography techniques along once Photoshop to make something unique and fun. Our Creative Filter photo booth rental is clean and simple, as a result it will consent most events. We in addition to have creative filters gone Anaglyph, CYMK, GLAM, and more. If youre planning your wedding or hosting a corporate event, or just want to have some fun subsequent to associates and family, we would adore to spice things up in the manner of our Creative Filter Photo Booth Rentals.&#10;We create your issue supercharged in the same way as our Creative Filter photo booth! We specialize in wedding photography, corporate events, and parties. Our photo booths find the money for fun photo filters that guests of all ages can enjoy. Our creative filter photo booths invade memorable moments and have the funds for fun photo filters that guests can receive home. These photo booths are classy and simple to use, thus you and your guests will love creating something essentially unique. &#10;&#10;When planning an event, having a photo booth can assist guests be close to and create memories together. Were here to make your situation memorable gone our Creative Filter Photo Booth Rentals. Our photo booths are a fun, classy way for all ages to create something unique. Our Hollywood GLAM Photo Booth is absolute for capturing the celebrity in you. It overlays images more than the faces of your guests to make amazing image composites that you can consent house in the manner of you.&#10;Want to photograph album a photo booth in Los Angeles? There are tons of options and choices, but one of the most well-liked is an edit freshen photo booth. By using a tall megapixel camera, a flash and photo booth software, guests can play the booth and admit a few photos. These photos will then be printed out afterward a branded template. A more forward-thinking unusual is an exclusive-style photo booth. &#10;In Los Angeles, the photo booth rental experience is an open-air photo booth rental. The most popular situation unconventional is an open-air photo booth rental. A photo booth rental uses a tall megapixel DSLR camera, a flash and photo booth software to manage the experience. Guests can pretense the photo booth and it counts the length of and takes a few pictures, subsequently prints them out following a branded template. Looking to rent a photo booth in Los Angeles? fortunate Frog Photo Booth is the best substitute for your event. We manage to pay for open-air photo booth rentals that use a DSLR camera and photo booth software, as competently as white, tidy cut photo booth backdrops and minimal props to make a sophisticated, stylish see for your event. gone youre looking for a photo booth rental in Los Angeles, there are many options and features to consider. One of the most popular situation options is to baby book an door ventilate photo booth rental. This well-liked unconventional uses a high-megapixel DSLR camera, a flash, and photo booth software to direct the experience. Guests can take steps the photo booth, it counts down, and prints out several photos. If youre searching for a photo booth rental in Los Angeles, there are tons of options and choices. A popular issue different is to stamp album an gate ventilate photo booth rental. An entrance expose photo booth rental uses a high megapixel DSLR camera, a flash, and photo booth software to control the experience. Guests can decree the photo booth, it counts down and takes a few pictures, subsequently prints them out similar to a branded template. &#10;From outmoded photo booth strips, to avant-garde digital prints, this rental boasts state-of-the-art equipment. The studio is meant to bring out the best in you and your guests. hence who wouldnt want to rent a photo booth from such a fantastic establishment?&#10;Fancy a snapshot of your friendswith a tiny Hollywood glitz? Think Kim K, not Bambi. Think Hollywood glamour, not California casual. fortunate Frog Photo Booths are the picture-perfect pretension to luxe going on any event. Our open-air booths feature high-megapixel cameras and flash units and utilize photo booth software to run the experience. Guests can take effect the booth, it counts down and takes a few pictures, then prints them out past a branded template. following you are searching for an read let breathe photo booth rental in Los Angeles, our Kardashian Photo Booth is an excellent choice. In this additional get older of wedding trends, the selfie booth is the supplementary guestbook and a memorable quirk to celebrate your wedding. Guests can action the photo booth and admit a series of pictures taking into account a smooth white backdrop. The instant photos are after that printed out in various formats and sent to the guest's phones. gone searching for a photo booth rental in Los Angeles, there are a number of options and choices. One of the most popular event options is to tape an right to use expose photo booth rental. A photo booth rental uses tall megapixel DSLR cameras, flashes, and photo booth software to direct the experience. Guests can bill the photo booth, which counts next to and takes a few pictures. It next prints them out taking into account branded templates. A photo booth rental in LA is a well-liked thing option. If you desire to aim up the glamour, its best to compilation a rotate style of photo booth. A Hollywood Glam Photo Booth uses DSLR photography technology, professional-grade flashes and photo booth software. The booth comes behind a clean white backdrop and minimal stylish props. The idea is to have the funds for guests a more sophisticated, appealing see and thats exactly what they get. past you are searching for a photo booth rental in Los Angeles, there are a ton of options and choices. One of the most well-liked issue options is to collection an open expose photo booth rental. This out of the ordinary uses a tall megapixel DSLR camera, a flash and photo booth software to control the experience. Guests can law the photo booth, it counts next to and takes a few pictures, later prints them out considering a branded template.&#10;" id="98" name="Google Shape;98;p20" title="photo booth corporate event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corporate event los angeles" id="99" name="Google Shape;99;p20" title="photo booth corporate event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lucky Frog video booth rentals are the perfect party rental for your cute 16 or Quinceanera. {} We come up with the money for the most Unique and Fun Photo Booth Rental, we manage to pay for support {} for parties, weddings, and deeds all but the Long beach area. &#10;Long beach is a unique and thriving city, later an urban downtown, laid back quay and the local hang-out spot at Belmont Shore. Some well-liked wedding venues in Long beach are The Westin Long Beach, The Bembridge Historical house and Hotel Maya. A visit to Long beach is not answer next a trip to the Aquarium of the Pacific to performance once some sealife, or exploring The Queen Mary. Long seashore is centrally located and is just a sudden car ride away from San Pedro, Los Alamitos, Anaheim, Seal beach and Huntington Beach. &#10;World well-known Laguna seashore offers some of the best business venues in all of Southern California. From the favorite Surf &amp; Sand Resort to the ultra-classy Montage Laguna Beach, hosting a corporate business or a wedding in South orange County has never been more enticing. Laguna seashore is in a unique location, just a sudden trip away from user-friendly cities of Aliso Viejo, Laguna Niguel, Laguna Hills, Dana Point, San Juan Capistrano, Mission Viejo, Lake Forest, Newport Beach, Irvine, Costa Mesa, Rancho Santa Margarita, San Clemente, and Tustin just to name a few. Head to adore Island beach for attractive beach views, Check out some funky artwork at the Laguna seashore Art Museum, or snap some pictures at the murals on Laguna Canyon Road&#10;Fullerton is a laid urge on city like a literary town vibe, and as well as has some great looking thing venues. The Hangar 21 South venue at the Fullerton Municipal airstrip is always a good marginal to host a high-end event. If you plot on getting married in Fullerton, The Muckenthaler Mansion is a 9 acre masterpiece that will supplement an intimate Garden ceremony, enclosed past lush foliage. If you are looking for an intimate amassing publicize in the heart of Downtown Fullerton, later the RSVP situation announce would be an ideal complementary for any Fullerton event. even if paying a visit to Fullerton, make determined to check out local attractions in imitation of the Fullerton Arboretum, just North of the Cal make a clean breast Fullerton Campus. Parking is free and they just question for a small donation to enter inside. &#10;Nestled in the heart of orangey County, Anaheim is an all-American city, featuring Dinsleyland, a sudden ride to the yellowish-brown County Beaches, a flourishing foodie scene and some world-class shopping. Sports fans have a couple of options afterward the Anaheim Ducks and Anaheim Angels drawing huge crowds. Along afterward lots of tourism options, Anaheim offers some of the best event venues in yellow County; the M3 bring to life Anaheim situation center hosts hundreds of activities a year, The Highway 39 situation center is great for every types of undertakings and The Colony home is good for hosting weddings. Along later Anaheim, we as a consequence have the funds for photo booth rentals to straightforward Fullerton,Placentia, Garden Grove, Orange, CA. Stanton, Buena Park, Brea, and Yorba Linda.&#10;Costa Mesa is known as an artist city, nestled in the heart of orangey County. There are many things to attain in Costa Mesa, and the city is most known for the South Coast Plaza mall. Along in the manner of shopping, you can check out the many Art Installations along afterward funky hipster a skin condition in the manner of The LAB Anti-Mall. The LAB stands for Little American Business, and has many places to eat, shop and enjoy the nice weather in an external mall setting. Costa Mesa is a good area to have a wedding and the stroll &amp; Gardens event venue is one of the most popular wedding venues in every of Southern California. &#10;&#10;&#10;&#10;&#10;Using the aptitude of unprejudiced photography techniques and Photoshop, we make something fun and unique using our Creative Filter Photo Booth rental. It can be programmed into a super booth! Your guests will be surprised in the same way as our filters, including popular filters gone Anaglyph, CYMK, Glam, and more. Our Creative Filter Photo Booth Rentals give a fun photo booth experience next awesome filters, including popular filters once Anaglyph, CYMK, GLAM and many more. Our creative filter photo booths are classy and easy to use, making your guests character bearing in mind celebrities. Our Hollywood GLAM Photo Booth allows you to overlay images upon top of your guest and make amazing image composites to resign yourself to home.&#10;&#10;Are you planning an event and looking to make a unique experience for your guests? attain you desire to host a fun corporate meeting or wedding? Were here to help. Our Creative Filter Photo Booth Rental is the perfect pretentiousness to spice things taking place at your bordering event. Our tidy and easy setup ensures that it will come to an understanding re any environment perfectly. &#10;&#10;When you want a photo booth for your wedding, corporate event, or just to spice in the works any event, our Creative Filter Photo Booth is the one. smart lighting, fun and easy-to-use photo filters, and an handsome design make our Creative Filter Photo Booth an unforgettable experience for your guests. in imitation of supplementary and looking for excitement filters and materials for your photos, as with ease as professional and friendly keep service, our Creative Filter Photo Booth will have the funds for your guests something in point of fact unique to take on home. &#10;The capacity of photography techniques and Photoshop is used to create unique and fun images using our Creative Filter photo booth rental. The minimal, clean design of the booth fits in vis--vis any setting and can be programmed gone a variety of filters, including CYMK and Anaglyph. Whether youre planning a wedding or corporate event, we can spice things occurring past an awesome photo booth that people will love.&#10;We use the capacity of photography techniques along once Photoshop to make something unique and fun. Our Creative Filter photo booth rental is clean and simple, as a result it will consent most events. We in addition to have creative filters gone Anaglyph, CYMK, GLAM, and more. If youre planning your wedding or hosting a corporate event, or just want to have some fun subsequent to associates and family, we would adore to spice things up in the manner of our Creative Filter Photo Booth Rentals.&#10;We create your issue supercharged in the same way as our Creative Filter photo booth! We specialize in wedding photography, corporate events, and parties. Our photo booths find the money for fun photo filters that guests of all ages can enjoy. Our creative filter photo booths invade memorable moments and have the funds for fun photo filters that guests can receive home. These photo booths are classy and simple to use, thus you and your guests will love creating something essentially unique. &#10;&#10;When planning an event, having a photo booth can assist guests be close to and create memories together. Were here to make your situation memorable gone our Creative Filter Photo Booth Rentals. Our photo booths are a fun, classy way for all ages to create something unique. Our Hollywood GLAM Photo Booth is absolute for capturing the celebrity in you. It overlays images more than the faces of your guests to make amazing image composites that you can consent house in the manner of you.&#10;Want to photograph album a photo booth in Los Angeles? There are tons of options and choices, but one of the most well-liked is an edit freshen photo booth. By using a tall megapixel camera, a flash and photo booth software, guests can play the booth and admit a few photos. These photos will then be printed out afterward a branded template. A more forward-thinking unusual is an exclusive-style photo booth. &#10;In Los Angeles, the photo booth rental experience is an open-air photo booth rental. The most popular situation unconventional is an open-air photo booth rental. A photo booth rental uses a tall megapixel DSLR camera, a flash and photo booth software to manage the experience. Guests can pretense the photo booth and it counts the length of and takes a few pictures, subsequently prints them out following a branded template. Looking to rent a photo booth in Los Angeles? fortunate Frog Photo Booth is the best substitute for your event. We manage to pay for open-air photo booth rentals that use a DSLR camera and photo booth software, as competently as white, tidy cut photo booth backdrops and minimal props to make a sophisticated, stylish see for your event. gone youre looking for a photo booth rental in Los Angeles, there are many options and features to consider. One of the most popular situation options is to baby book an door ventilate photo booth rental. This well-liked unconventional uses a high-megapixel DSLR camera, a flash, and photo booth software to direct the experience. Guests can take steps the photo booth, it counts down, and prints out several photos. If youre searching for a photo booth rental in Los Angeles, there are tons of options and choices. A popular issue different is to stamp album an gate ventilate photo booth rental. An entrance expose photo booth rental uses a high megapixel DSLR camera, a flash, and photo booth software to control the experience. Guests can decree the photo booth, it counts down and takes a few pictures, subsequently prints them out similar to a branded template. &#10;From outmoded photo booth strips, to avant-garde digital prints, this rental boasts state-of-the-art equipment. The studio is meant to bring out the best in you and your guests. hence who wouldnt want to rent a photo booth from such a fantastic establishment?&#10;Fancy a snapshot of your friendswith a tiny Hollywood glitz? Think Kim K, not Bambi. Think Hollywood glamour, not California casual. fortunate Frog Photo Booths are the picture-perfect pretension to luxe going on any event. Our open-air booths feature high-megapixel cameras and flash units and utilize photo booth software to run the experience. Guests can take effect the booth, it counts down and takes a few pictures, then prints them out past a branded template. following you are searching for an read let breathe photo booth rental in Los Angeles, our Kardashian Photo Booth is an excellent choice. In this additional get older of wedding trends, the selfie booth is the supplementary guestbook and a memorable quirk to celebrate your wedding. Guests can action the photo booth and admit a series of pictures taking into account a smooth white backdrop. The instant photos are after that printed out in various formats and sent to the guest's phones. gone searching for a photo booth rental in Los Angeles, there are a number of options and choices. One of the most popular event options is to tape an right to use expose photo booth rental. A photo booth rental uses tall megapixel DSLR cameras, flashes, and photo booth software to direct the experience. Guests can bill the photo booth, which counts next to and takes a few pictures. It next prints them out taking into account branded templates. A photo booth rental in LA is a well-liked thing option. If you desire to aim up the glamour, its best to compilation a rotate style of photo booth. A Hollywood Glam Photo Booth uses DSLR photography technology, professional-grade flashes and photo booth software. The booth comes behind a clean white backdrop and minimal stylish props. The idea is to have the funds for guests a more sophisticated, appealing see and thats exactly what they get. past you are searching for a photo booth rental in Los Angeles, there are a ton of options and choices. One of the most well-liked issue options is to collection an open expose photo booth rental. This out of the ordinary uses a tall megapixel DSLR camera, a flash and photo booth software to control the experience. Guests can law the photo booth, it counts next to and takes a few pictures, later prints them out considering a branded template.&#10;" id="104" name="Google Shape;104;p21" title="photo booth corporate event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corporate event los angeles" id="105" name="Google Shape;105;p21" title="photo booth corporate event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