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n0HCr0l25gVV4zSZPsSsIhtnItqf_j4ggrMBxUJc6KI/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n0HCr0l25gVV4zSZPsSsIhtnItqf_j4ggrMBxUJc6KI/view" TargetMode="External"/><Relationship Id="rId23" Type="http://schemas.openxmlformats.org/officeDocument/2006/relationships/hyperlink" Target="https://docs.google.com/document/d/1n0HCr0l25gVV4zSZPsSsIhtnItqf_j4ggrMBxUJc6KI/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4TJTVuPwHcdr-8cmZP4CO1PWKWi1yhHZ?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omZfPZpLqkkfKEpmLXuacDwC3k3_y9KXzcAjWvejsPA/pub?start=true&amp;loop=true&amp;delayms=3000" TargetMode="External"/><Relationship Id="rId25" Type="http://schemas.openxmlformats.org/officeDocument/2006/relationships/hyperlink" Target="https://docs.google.com/presentation/d/1omZfPZpLqkkfKEpmLXuacDwC3k3_y9KXzcAjWvejsPA/edit?usp=sharing" TargetMode="External"/><Relationship Id="rId28" Type="http://schemas.openxmlformats.org/officeDocument/2006/relationships/hyperlink" Target="https://docs.google.com/presentation/d/1omZfPZpLqkkfKEpmLXuacDwC3k3_y9KXzcAjWvejsPA/htmlpresent" TargetMode="External"/><Relationship Id="rId27" Type="http://schemas.openxmlformats.org/officeDocument/2006/relationships/hyperlink" Target="https://docs.google.com/presentation/d/1omZfPZpLqkkfKEpmLXuacDwC3k3_y9KXzcAjWvejsPA/view" TargetMode="External"/><Relationship Id="rId5" Type="http://schemas.openxmlformats.org/officeDocument/2006/relationships/hyperlink" Target="https://drive.google.com/drive/folders/1yNmuG2x8IL5M9ACxkRSepKc1ORYBPiAC?usp=sharing" TargetMode="External"/><Relationship Id="rId6" Type="http://schemas.openxmlformats.org/officeDocument/2006/relationships/hyperlink" Target="https://drive.google.com/drive/folders/13YXSJOBglS0RTvaZG16aksBuE-NeaiIh?usp=sharing" TargetMode="External"/><Relationship Id="rId7" Type="http://schemas.openxmlformats.org/officeDocument/2006/relationships/hyperlink" Target="https://drive.google.com/drive/folders/1BJ12kPsqBT685XTCg-fso1yEpEnkmcxx?usp=sharing" TargetMode="External"/><Relationship Id="rId8" Type="http://schemas.openxmlformats.org/officeDocument/2006/relationships/hyperlink" Target="https://drive.google.com/drive/folders/1AEC-t4zTc6-zGThDzVj5Oo0sbivCvV_d?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3jnu58DQ4TmjkLaS11PJ6Ofblu9LEdpzMJ9uHvdCHNo/edit?usp=sharing" TargetMode="External"/><Relationship Id="rId12" Type="http://schemas.openxmlformats.org/officeDocument/2006/relationships/hyperlink" Target="https://drive.google.com/file/d/1tUpYsxb6tN_P_2jlRm8yDcGjwxwAE61Y/view?usp=sharing" TargetMode="External"/><Relationship Id="rId15" Type="http://schemas.openxmlformats.org/officeDocument/2006/relationships/hyperlink" Target="https://docs.google.com/spreadsheets/d/13jnu58DQ4TmjkLaS11PJ6Ofblu9LEdpzMJ9uHvdCHNo/pubhtml" TargetMode="External"/><Relationship Id="rId14" Type="http://schemas.openxmlformats.org/officeDocument/2006/relationships/hyperlink" Target="https://docs.google.com/spreadsheet/pub?key=13jnu58DQ4TmjkLaS11PJ6Ofblu9LEdpzMJ9uHvdCHNo" TargetMode="External"/><Relationship Id="rId17" Type="http://schemas.openxmlformats.org/officeDocument/2006/relationships/hyperlink" Target="https://docs.google.com/spreadsheets/d/13jnu58DQ4TmjkLaS11PJ6Ofblu9LEdpzMJ9uHvdCHNo/view" TargetMode="External"/><Relationship Id="rId16" Type="http://schemas.openxmlformats.org/officeDocument/2006/relationships/hyperlink" Target="https://docs.google.com/spreadsheets/d/13jnu58DQ4TmjkLaS11PJ6Ofblu9LEdpzMJ9uHvdCHNo/pub" TargetMode="External"/><Relationship Id="rId19" Type="http://schemas.openxmlformats.org/officeDocument/2006/relationships/hyperlink" Target="https://docs.google.com/drawings/d/16u2B7FUskbPgIqQ7ysmg2db_lyLI_ihyySCYJZkqlt8/edit?usp=sharing" TargetMode="External"/><Relationship Id="rId18" Type="http://schemas.openxmlformats.org/officeDocument/2006/relationships/hyperlink" Target="https://docs.google.com/forms/d/1oSKiHKw1NJnLthinmovFY5RdrOg_sH9XBJW-Z6XpEd0/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n0HCr0l25gVV4zSZPsSsIhtnItqf_j4ggrMBxUJc6KI/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n0HCr0l25gVV4zSZPsSsIhtnItqf_j4ggrMBxUJc6KI/view" TargetMode="External"/><Relationship Id="rId23" Type="http://schemas.openxmlformats.org/officeDocument/2006/relationships/hyperlink" Target="https://docs.google.com/document/d/1n0HCr0l25gVV4zSZPsSsIhtnItqf_j4ggrMBxUJc6KI/pub" TargetMode="External"/><Relationship Id="rId1" Type="http://schemas.openxmlformats.org/officeDocument/2006/relationships/notesMaster" Target="../notesMasters/notesMaster1.xml"/><Relationship Id="rId2" Type="http://schemas.openxmlformats.org/officeDocument/2006/relationships/hyperlink" Target="https://sites.google.com/view/luckyfrogphotoboothrental/home" TargetMode="External"/><Relationship Id="rId3" Type="http://schemas.openxmlformats.org/officeDocument/2006/relationships/hyperlink" Target="https://drive.google.com/drive/folders/14TJTVuPwHcdr-8cmZP4CO1PWKWi1yhHZ?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omZfPZpLqkkfKEpmLXuacDwC3k3_y9KXzcAjWvejsPA/pub?start=true&amp;loop=true&amp;delayms=3000" TargetMode="External"/><Relationship Id="rId25" Type="http://schemas.openxmlformats.org/officeDocument/2006/relationships/hyperlink" Target="https://docs.google.com/presentation/d/1omZfPZpLqkkfKEpmLXuacDwC3k3_y9KXzcAjWvejsPA/edit?usp=sharing" TargetMode="External"/><Relationship Id="rId28" Type="http://schemas.openxmlformats.org/officeDocument/2006/relationships/hyperlink" Target="https://docs.google.com/presentation/d/1omZfPZpLqkkfKEpmLXuacDwC3k3_y9KXzcAjWvejsPA/htmlpresent" TargetMode="External"/><Relationship Id="rId27" Type="http://schemas.openxmlformats.org/officeDocument/2006/relationships/hyperlink" Target="https://docs.google.com/presentation/d/1omZfPZpLqkkfKEpmLXuacDwC3k3_y9KXzcAjWvejsPA/view" TargetMode="External"/><Relationship Id="rId5" Type="http://schemas.openxmlformats.org/officeDocument/2006/relationships/hyperlink" Target="https://drive.google.com/drive/folders/1yNmuG2x8IL5M9ACxkRSepKc1ORYBPiAC?usp=sharing" TargetMode="External"/><Relationship Id="rId6" Type="http://schemas.openxmlformats.org/officeDocument/2006/relationships/hyperlink" Target="https://drive.google.com/drive/folders/13YXSJOBglS0RTvaZG16aksBuE-NeaiIh?usp=sharing" TargetMode="External"/><Relationship Id="rId7" Type="http://schemas.openxmlformats.org/officeDocument/2006/relationships/hyperlink" Target="https://drive.google.com/drive/folders/1BJ12kPsqBT685XTCg-fso1yEpEnkmcxx?usp=sharing" TargetMode="External"/><Relationship Id="rId8" Type="http://schemas.openxmlformats.org/officeDocument/2006/relationships/hyperlink" Target="https://drive.google.com/drive/folders/1AEC-t4zTc6-zGThDzVj5Oo0sbivCvV_d?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3jnu58DQ4TmjkLaS11PJ6Ofblu9LEdpzMJ9uHvdCHNo/edit?usp=sharing" TargetMode="External"/><Relationship Id="rId12" Type="http://schemas.openxmlformats.org/officeDocument/2006/relationships/hyperlink" Target="https://drive.google.com/file/d/1tUpYsxb6tN_P_2jlRm8yDcGjwxwAE61Y/view?usp=sharing" TargetMode="External"/><Relationship Id="rId15" Type="http://schemas.openxmlformats.org/officeDocument/2006/relationships/hyperlink" Target="https://docs.google.com/spreadsheets/d/13jnu58DQ4TmjkLaS11PJ6Ofblu9LEdpzMJ9uHvdCHNo/pubhtml" TargetMode="External"/><Relationship Id="rId14" Type="http://schemas.openxmlformats.org/officeDocument/2006/relationships/hyperlink" Target="https://docs.google.com/spreadsheet/pub?key=13jnu58DQ4TmjkLaS11PJ6Ofblu9LEdpzMJ9uHvdCHNo" TargetMode="External"/><Relationship Id="rId17" Type="http://schemas.openxmlformats.org/officeDocument/2006/relationships/hyperlink" Target="https://docs.google.com/spreadsheets/d/13jnu58DQ4TmjkLaS11PJ6Ofblu9LEdpzMJ9uHvdCHNo/view" TargetMode="External"/><Relationship Id="rId16" Type="http://schemas.openxmlformats.org/officeDocument/2006/relationships/hyperlink" Target="https://docs.google.com/spreadsheets/d/13jnu58DQ4TmjkLaS11PJ6Ofblu9LEdpzMJ9uHvdCHNo/pub" TargetMode="External"/><Relationship Id="rId19" Type="http://schemas.openxmlformats.org/officeDocument/2006/relationships/hyperlink" Target="https://docs.google.com/drawings/d/16u2B7FUskbPgIqQ7ysmg2db_lyLI_ihyySCYJZkqlt8/edit?usp=sharing" TargetMode="External"/><Relationship Id="rId18" Type="http://schemas.openxmlformats.org/officeDocument/2006/relationships/hyperlink" Target="https://docs.google.com/forms/d/1oSKiHKw1NJnLthinmovFY5RdrOg_sH9XBJW-Z6XpEd0/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3772879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3772879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https://drive.google.com/drive/folders/14TJTVuPwHcdr-8cmZP4CO1PWKWi1yhHZ?usp=sharing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https://drive.google.com/drive/folders/1yNmuG2x8IL5M9ACxkRSepKc1ORYBPiAC?usp=sharing</a:t>
            </a:r>
            <a:endParaRPr sz="1000"/>
          </a:p>
          <a:p>
            <a:pPr indent="0" lvl="0" marL="0" rtl="0" algn="l">
              <a:spcBef>
                <a:spcPts val="0"/>
              </a:spcBef>
              <a:spcAft>
                <a:spcPts val="0"/>
              </a:spcAft>
              <a:buNone/>
            </a:pPr>
            <a:r>
              <a:rPr lang="en" sz="1000" u="sng">
                <a:solidFill>
                  <a:schemeClr val="hlink"/>
                </a:solidFill>
                <a:hlinkClick r:id="rId6"/>
              </a:rPr>
              <a:t>https://drive.google.com/drive/folders/13YXSJOBglS0RTvaZG16aksBuE-NeaiIh?usp=sharing</a:t>
            </a:r>
            <a:endParaRPr sz="1000"/>
          </a:p>
          <a:p>
            <a:pPr indent="0" lvl="0" marL="0" rtl="0" algn="l">
              <a:spcBef>
                <a:spcPts val="0"/>
              </a:spcBef>
              <a:spcAft>
                <a:spcPts val="0"/>
              </a:spcAft>
              <a:buNone/>
            </a:pPr>
            <a:r>
              <a:rPr lang="en" sz="1000" u="sng">
                <a:solidFill>
                  <a:schemeClr val="hlink"/>
                </a:solidFill>
                <a:hlinkClick r:id="rId7"/>
              </a:rPr>
              <a:t>https://drive.google.com/drive/folders/1BJ12kPsqBT685XTCg-fso1yEpEnkmcxx?usp=sharing</a:t>
            </a:r>
            <a:endParaRPr sz="1000"/>
          </a:p>
          <a:p>
            <a:pPr indent="0" lvl="0" marL="0" rtl="0" algn="l">
              <a:spcBef>
                <a:spcPts val="0"/>
              </a:spcBef>
              <a:spcAft>
                <a:spcPts val="0"/>
              </a:spcAft>
              <a:buNone/>
            </a:pPr>
            <a:r>
              <a:rPr lang="en" sz="1000" u="sng">
                <a:solidFill>
                  <a:schemeClr val="hlink"/>
                </a:solidFill>
                <a:hlinkClick r:id="rId8"/>
              </a:rPr>
              <a:t>https://drive.google.com/drive/folders/1AEC-t4zTc6-zGThDzVj5Oo0sbivCvV_d?usp=sharing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https://drive.google.com/file/d/1tUpYsxb6tN_P_2jlRm8yDcGjwxwAE61Y/view?usp=sharing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https://docs.google.com/spreadsheets/d/13jnu58DQ4TmjkLaS11PJ6Ofblu9LEdpzMJ9uHvdCHNo/edit?usp=sharing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https://docs.google.com/spreadsheet/pub?key=13jnu58DQ4TmjkLaS11PJ6Ofblu9LEdpzMJ9uHvdCHNo</a:t>
            </a:r>
            <a:endParaRPr sz="1000"/>
          </a:p>
          <a:p>
            <a:pPr indent="0" lvl="0" marL="0" rtl="0" algn="l">
              <a:spcBef>
                <a:spcPts val="0"/>
              </a:spcBef>
              <a:spcAft>
                <a:spcPts val="0"/>
              </a:spcAft>
              <a:buNone/>
            </a:pPr>
            <a:r>
              <a:rPr lang="en" sz="1000" u="sng">
                <a:solidFill>
                  <a:schemeClr val="hlink"/>
                </a:solidFill>
                <a:hlinkClick r:id="rId15"/>
              </a:rPr>
              <a:t>https://docs.google.com/spreadsheets/d/13jnu58DQ4TmjkLaS11PJ6Ofblu9LEdpzMJ9uHvdCHNo/pubhtml</a:t>
            </a:r>
            <a:endParaRPr sz="1000"/>
          </a:p>
          <a:p>
            <a:pPr indent="0" lvl="0" marL="0" rtl="0" algn="l">
              <a:spcBef>
                <a:spcPts val="0"/>
              </a:spcBef>
              <a:spcAft>
                <a:spcPts val="0"/>
              </a:spcAft>
              <a:buNone/>
            </a:pPr>
            <a:r>
              <a:rPr lang="en" sz="1000" u="sng">
                <a:solidFill>
                  <a:schemeClr val="hlink"/>
                </a:solidFill>
                <a:hlinkClick r:id="rId16"/>
              </a:rPr>
              <a:t>https://docs.google.com/spreadsheets/d/13jnu58DQ4TmjkLaS11PJ6Ofblu9LEdpzMJ9uHvdCHNo/pub</a:t>
            </a:r>
            <a:endParaRPr sz="1000"/>
          </a:p>
          <a:p>
            <a:pPr indent="0" lvl="0" marL="0" rtl="0" algn="l">
              <a:spcBef>
                <a:spcPts val="0"/>
              </a:spcBef>
              <a:spcAft>
                <a:spcPts val="0"/>
              </a:spcAft>
              <a:buNone/>
            </a:pPr>
            <a:r>
              <a:rPr lang="en" sz="1000" u="sng">
                <a:solidFill>
                  <a:schemeClr val="hlink"/>
                </a:solidFill>
                <a:hlinkClick r:id="rId17"/>
              </a:rPr>
              <a:t>https://docs.google.com/spreadsheets/d/13jnu58DQ4TmjkLaS11PJ6Ofblu9LEdpzMJ9uHvdCHNo/view</a:t>
            </a:r>
            <a:endParaRPr sz="1000"/>
          </a:p>
          <a:p>
            <a:pPr indent="0" lvl="0" marL="0" rtl="0" algn="l">
              <a:spcBef>
                <a:spcPts val="0"/>
              </a:spcBef>
              <a:spcAft>
                <a:spcPts val="0"/>
              </a:spcAft>
              <a:buNone/>
            </a:pPr>
            <a:r>
              <a:rPr lang="en" sz="1000" u="sng">
                <a:solidFill>
                  <a:schemeClr val="hlink"/>
                </a:solidFill>
                <a:hlinkClick r:id="rId18"/>
              </a:rPr>
              <a:t>https://docs.google.com/forms/d/1oSKiHKw1NJnLthinmovFY5RdrOg_sH9XBJW-Z6XpEd0/edit?usp=sharing</a:t>
            </a:r>
            <a:endParaRPr sz="1000"/>
          </a:p>
          <a:p>
            <a:pPr indent="0" lvl="0" marL="0" rtl="0" algn="l">
              <a:spcBef>
                <a:spcPts val="0"/>
              </a:spcBef>
              <a:spcAft>
                <a:spcPts val="0"/>
              </a:spcAft>
              <a:buNone/>
            </a:pPr>
            <a:r>
              <a:rPr lang="en" sz="1000" u="sng">
                <a:solidFill>
                  <a:schemeClr val="hlink"/>
                </a:solidFill>
                <a:hlinkClick r:id="rId19"/>
              </a:rPr>
              <a:t>https://docs.google.com/drawings/d/16u2B7FUskbPgIqQ7ysmg2db_lyLI_ihyySCYJZkqlt8/edit?usp=sharing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https://docs.google.com/document/d/1n0HCr0l25gVV4zSZPsSsIhtnItqf_j4ggrMBxUJc6KI/edit?usp=sharing</a:t>
            </a:r>
            <a:endParaRPr sz="1000"/>
          </a:p>
          <a:p>
            <a:pPr indent="0" lvl="0" marL="0" rtl="0" algn="l">
              <a:spcBef>
                <a:spcPts val="0"/>
              </a:spcBef>
              <a:spcAft>
                <a:spcPts val="0"/>
              </a:spcAft>
              <a:buNone/>
            </a:pPr>
            <a:r>
              <a:rPr lang="en" sz="1000" u="sng">
                <a:solidFill>
                  <a:schemeClr val="hlink"/>
                </a:solidFill>
                <a:hlinkClick r:id="rId23"/>
              </a:rPr>
              <a:t>https://docs.google.com/document/d/1n0HCr0l25gVV4zSZPsSsIhtnItqf_j4ggrMBxUJc6KI/pub</a:t>
            </a:r>
            <a:endParaRPr sz="1000"/>
          </a:p>
          <a:p>
            <a:pPr indent="0" lvl="0" marL="0" rtl="0" algn="l">
              <a:spcBef>
                <a:spcPts val="0"/>
              </a:spcBef>
              <a:spcAft>
                <a:spcPts val="0"/>
              </a:spcAft>
              <a:buNone/>
            </a:pPr>
            <a:r>
              <a:rPr lang="en" sz="1000" u="sng">
                <a:solidFill>
                  <a:schemeClr val="hlink"/>
                </a:solidFill>
                <a:hlinkClick r:id="rId24"/>
              </a:rPr>
              <a:t>https://docs.google.com/document/d/1n0HCr0l25gVV4zSZPsSsIhtnItqf_j4ggrMBxUJc6KI/view</a:t>
            </a:r>
            <a:endParaRPr sz="1000"/>
          </a:p>
          <a:p>
            <a:pPr indent="0" lvl="0" marL="0" rtl="0" algn="l">
              <a:spcBef>
                <a:spcPts val="0"/>
              </a:spcBef>
              <a:spcAft>
                <a:spcPts val="0"/>
              </a:spcAft>
              <a:buNone/>
            </a:pPr>
            <a:r>
              <a:rPr lang="en" sz="1000" u="sng">
                <a:solidFill>
                  <a:schemeClr val="hlink"/>
                </a:solidFill>
                <a:hlinkClick r:id="rId25"/>
              </a:rPr>
              <a:t>https://docs.google.com/presentation/d/1omZfPZpLqkkfKEpmLXuacDwC3k3_y9KXzcAjWvejsPA/edit?usp=sharing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https://docs.google.com/presentation/d/1omZfPZpLqkkfKEpmLXuacDwC3k3_y9KXzcAjWvejsPA/pub?start=true&amp;loop=true&amp;delayms=3000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https://docs.google.com/presentation/d/1omZfPZpLqkkfKEpmLXuacDwC3k3_y9KXzcAjWvejsPA/view</a:t>
            </a:r>
            <a:endParaRPr sz="1000"/>
          </a:p>
          <a:p>
            <a:pPr indent="0" lvl="0" marL="0" rtl="0" algn="l">
              <a:spcBef>
                <a:spcPts val="0"/>
              </a:spcBef>
              <a:spcAft>
                <a:spcPts val="0"/>
              </a:spcAft>
              <a:buNone/>
            </a:pPr>
            <a:r>
              <a:rPr lang="en" sz="1000" u="sng">
                <a:solidFill>
                  <a:schemeClr val="hlink"/>
                </a:solidFill>
                <a:hlinkClick r:id="rId28"/>
              </a:rPr>
              <a:t>https://docs.google.com/presentation/d/1omZfPZpLqkkfKEpmLXuacDwC3k3_y9KXzcAjWvejsPA/htmlpresent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137728799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137728799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13772879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13772879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Fountain Valley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13772879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13772879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13772879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13772879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Fountain Valley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137728799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137728799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137728799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137728799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137728799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137728799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137728799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137728799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137728799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137728799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https://sites.google.com/view/luckyfrogphotoboothrental/home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https://drive.google.com/drive/folders/14TJTVuPwHcdr-8cmZP4CO1PWKWi1yhHZ?usp=sharing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https://drive.google.com/drive/folders/1yNmuG2x8IL5M9ACxkRSepKc1ORYBPiAC?usp=sharing</a:t>
            </a:r>
            <a:endParaRPr sz="1000"/>
          </a:p>
          <a:p>
            <a:pPr indent="0" lvl="0" marL="0" rtl="0" algn="l">
              <a:spcBef>
                <a:spcPts val="0"/>
              </a:spcBef>
              <a:spcAft>
                <a:spcPts val="0"/>
              </a:spcAft>
              <a:buNone/>
            </a:pPr>
            <a:r>
              <a:rPr lang="en" sz="1000" u="sng">
                <a:solidFill>
                  <a:schemeClr val="hlink"/>
                </a:solidFill>
                <a:hlinkClick r:id="rId6"/>
              </a:rPr>
              <a:t>https://drive.google.com/drive/folders/13YXSJOBglS0RTvaZG16aksBuE-NeaiIh?usp=sharing</a:t>
            </a:r>
            <a:endParaRPr sz="1000"/>
          </a:p>
          <a:p>
            <a:pPr indent="0" lvl="0" marL="0" rtl="0" algn="l">
              <a:spcBef>
                <a:spcPts val="0"/>
              </a:spcBef>
              <a:spcAft>
                <a:spcPts val="0"/>
              </a:spcAft>
              <a:buNone/>
            </a:pPr>
            <a:r>
              <a:rPr lang="en" sz="1000" u="sng">
                <a:solidFill>
                  <a:schemeClr val="hlink"/>
                </a:solidFill>
                <a:hlinkClick r:id="rId7"/>
              </a:rPr>
              <a:t>https://drive.google.com/drive/folders/1BJ12kPsqBT685XTCg-fso1yEpEnkmcxx?usp=sharing</a:t>
            </a:r>
            <a:endParaRPr sz="1000"/>
          </a:p>
          <a:p>
            <a:pPr indent="0" lvl="0" marL="0" rtl="0" algn="l">
              <a:spcBef>
                <a:spcPts val="0"/>
              </a:spcBef>
              <a:spcAft>
                <a:spcPts val="0"/>
              </a:spcAft>
              <a:buNone/>
            </a:pPr>
            <a:r>
              <a:rPr lang="en" sz="1000" u="sng">
                <a:solidFill>
                  <a:schemeClr val="hlink"/>
                </a:solidFill>
                <a:hlinkClick r:id="rId8"/>
              </a:rPr>
              <a:t>https://drive.google.com/drive/folders/1AEC-t4zTc6-zGThDzVj5Oo0sbivCvV_d?usp=sharing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https://drive.google.com/file/d/1tUpYsxb6tN_P_2jlRm8yDcGjwxwAE61Y/view?usp=sharing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https://docs.google.com/spreadsheets/d/13jnu58DQ4TmjkLaS11PJ6Ofblu9LEdpzMJ9uHvdCHNo/edit?usp=sharing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https://docs.google.com/spreadsheet/pub?key=13jnu58DQ4TmjkLaS11PJ6Ofblu9LEdpzMJ9uHvdCHNo</a:t>
            </a:r>
            <a:endParaRPr sz="1000"/>
          </a:p>
          <a:p>
            <a:pPr indent="0" lvl="0" marL="0" rtl="0" algn="l">
              <a:spcBef>
                <a:spcPts val="0"/>
              </a:spcBef>
              <a:spcAft>
                <a:spcPts val="0"/>
              </a:spcAft>
              <a:buNone/>
            </a:pPr>
            <a:r>
              <a:rPr lang="en" sz="1000" u="sng">
                <a:solidFill>
                  <a:schemeClr val="hlink"/>
                </a:solidFill>
                <a:hlinkClick r:id="rId15"/>
              </a:rPr>
              <a:t>https://docs.google.com/spreadsheets/d/13jnu58DQ4TmjkLaS11PJ6Ofblu9LEdpzMJ9uHvdCHNo/pubhtml</a:t>
            </a:r>
            <a:endParaRPr sz="1000"/>
          </a:p>
          <a:p>
            <a:pPr indent="0" lvl="0" marL="0" rtl="0" algn="l">
              <a:spcBef>
                <a:spcPts val="0"/>
              </a:spcBef>
              <a:spcAft>
                <a:spcPts val="0"/>
              </a:spcAft>
              <a:buNone/>
            </a:pPr>
            <a:r>
              <a:rPr lang="en" sz="1000" u="sng">
                <a:solidFill>
                  <a:schemeClr val="hlink"/>
                </a:solidFill>
                <a:hlinkClick r:id="rId16"/>
              </a:rPr>
              <a:t>https://docs.google.com/spreadsheets/d/13jnu58DQ4TmjkLaS11PJ6Ofblu9LEdpzMJ9uHvdCHNo/pub</a:t>
            </a:r>
            <a:endParaRPr sz="1000"/>
          </a:p>
          <a:p>
            <a:pPr indent="0" lvl="0" marL="0" rtl="0" algn="l">
              <a:spcBef>
                <a:spcPts val="0"/>
              </a:spcBef>
              <a:spcAft>
                <a:spcPts val="0"/>
              </a:spcAft>
              <a:buNone/>
            </a:pPr>
            <a:r>
              <a:rPr lang="en" sz="1000" u="sng">
                <a:solidFill>
                  <a:schemeClr val="hlink"/>
                </a:solidFill>
                <a:hlinkClick r:id="rId17"/>
              </a:rPr>
              <a:t>https://docs.google.com/spreadsheets/d/13jnu58DQ4TmjkLaS11PJ6Ofblu9LEdpzMJ9uHvdCHNo/view</a:t>
            </a:r>
            <a:endParaRPr sz="1000"/>
          </a:p>
          <a:p>
            <a:pPr indent="0" lvl="0" marL="0" rtl="0" algn="l">
              <a:spcBef>
                <a:spcPts val="0"/>
              </a:spcBef>
              <a:spcAft>
                <a:spcPts val="0"/>
              </a:spcAft>
              <a:buNone/>
            </a:pPr>
            <a:r>
              <a:rPr lang="en" sz="1000" u="sng">
                <a:solidFill>
                  <a:schemeClr val="hlink"/>
                </a:solidFill>
                <a:hlinkClick r:id="rId18"/>
              </a:rPr>
              <a:t>https://docs.google.com/forms/d/1oSKiHKw1NJnLthinmovFY5RdrOg_sH9XBJW-Z6XpEd0/edit?usp=sharing</a:t>
            </a:r>
            <a:endParaRPr sz="1000"/>
          </a:p>
          <a:p>
            <a:pPr indent="0" lvl="0" marL="0" rtl="0" algn="l">
              <a:spcBef>
                <a:spcPts val="0"/>
              </a:spcBef>
              <a:spcAft>
                <a:spcPts val="0"/>
              </a:spcAft>
              <a:buNone/>
            </a:pPr>
            <a:r>
              <a:rPr lang="en" sz="1000" u="sng">
                <a:solidFill>
                  <a:schemeClr val="hlink"/>
                </a:solidFill>
                <a:hlinkClick r:id="rId19"/>
              </a:rPr>
              <a:t>https://docs.google.com/drawings/d/16u2B7FUskbPgIqQ7ysmg2db_lyLI_ihyySCYJZkqlt8/edit?usp=sharing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https://docs.google.com/document/d/1n0HCr0l25gVV4zSZPsSsIhtnItqf_j4ggrMBxUJc6KI/edit?usp=sharing</a:t>
            </a:r>
            <a:endParaRPr sz="1000"/>
          </a:p>
          <a:p>
            <a:pPr indent="0" lvl="0" marL="0" rtl="0" algn="l">
              <a:spcBef>
                <a:spcPts val="0"/>
              </a:spcBef>
              <a:spcAft>
                <a:spcPts val="0"/>
              </a:spcAft>
              <a:buNone/>
            </a:pPr>
            <a:r>
              <a:rPr lang="en" sz="1000" u="sng">
                <a:solidFill>
                  <a:schemeClr val="hlink"/>
                </a:solidFill>
                <a:hlinkClick r:id="rId23"/>
              </a:rPr>
              <a:t>https://docs.google.com/document/d/1n0HCr0l25gVV4zSZPsSsIhtnItqf_j4ggrMBxUJc6KI/pub</a:t>
            </a:r>
            <a:endParaRPr sz="1000"/>
          </a:p>
          <a:p>
            <a:pPr indent="0" lvl="0" marL="0" rtl="0" algn="l">
              <a:spcBef>
                <a:spcPts val="0"/>
              </a:spcBef>
              <a:spcAft>
                <a:spcPts val="0"/>
              </a:spcAft>
              <a:buNone/>
            </a:pPr>
            <a:r>
              <a:rPr lang="en" sz="1000" u="sng">
                <a:solidFill>
                  <a:schemeClr val="hlink"/>
                </a:solidFill>
                <a:hlinkClick r:id="rId24"/>
              </a:rPr>
              <a:t>https://docs.google.com/document/d/1n0HCr0l25gVV4zSZPsSsIhtnItqf_j4ggrMBxUJc6KI/view</a:t>
            </a:r>
            <a:endParaRPr sz="1000"/>
          </a:p>
          <a:p>
            <a:pPr indent="0" lvl="0" marL="0" rtl="0" algn="l">
              <a:spcBef>
                <a:spcPts val="0"/>
              </a:spcBef>
              <a:spcAft>
                <a:spcPts val="0"/>
              </a:spcAft>
              <a:buNone/>
            </a:pPr>
            <a:r>
              <a:rPr lang="en" sz="1000" u="sng">
                <a:solidFill>
                  <a:schemeClr val="hlink"/>
                </a:solidFill>
                <a:hlinkClick r:id="rId25"/>
              </a:rPr>
              <a:t>https://docs.google.com/presentation/d/1omZfPZpLqkkfKEpmLXuacDwC3k3_y9KXzcAjWvejsPA/edit?usp=sharing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https://docs.google.com/presentation/d/1omZfPZpLqkkfKEpmLXuacDwC3k3_y9KXzcAjWvejsPA/pub?start=true&amp;loop=true&amp;delayms=3000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https://docs.google.com/presentation/d/1omZfPZpLqkkfKEpmLXuacDwC3k3_y9KXzcAjWvejsPA/view</a:t>
            </a:r>
            <a:endParaRPr sz="1000"/>
          </a:p>
          <a:p>
            <a:pPr indent="0" lvl="0" marL="0" rtl="0" algn="l">
              <a:spcBef>
                <a:spcPts val="0"/>
              </a:spcBef>
              <a:spcAft>
                <a:spcPts val="0"/>
              </a:spcAft>
              <a:buNone/>
            </a:pPr>
            <a:r>
              <a:rPr lang="en" sz="1000" u="sng">
                <a:solidFill>
                  <a:schemeClr val="hlink"/>
                </a:solidFill>
                <a:hlinkClick r:id="rId28"/>
              </a:rPr>
              <a:t>https://docs.google.com/presentation/d/1omZfPZpLqkkfKEpmLXuacDwC3k3_y9KXzcAjWvejsPA/htmlpresent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137728799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137728799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Fountain Valley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3772879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3772879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3772879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3772879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13772879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13772879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Fountain Valley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13772879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13772879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13772879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13772879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13772879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13772879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13772879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13772879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137728799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137728799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uckyfrog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luckyfrogphotoboothrental/home" TargetMode="External"/><Relationship Id="rId4" Type="http://schemas.openxmlformats.org/officeDocument/2006/relationships/image" Target="../media/image25.jpg"/><Relationship Id="rId5" Type="http://schemas.openxmlformats.org/officeDocument/2006/relationships/hyperlink" Target="https://docs.google.com/presentation/d/1omZfPZpLqkkfKEpmLXuacDwC3k3_y9KXzcAjWvejsPA/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omZfPZpLqkkfKEpmLXuacDwC3k3_y9KXzcAjWvejsPA/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6u2B7FUskbPgIqQ7ysmg2db_lyLI_ihyySCYJZkqlt8/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n0HCr0l25gVV4zSZPsSsIhtnItqf_j4ggrMBxUJc6KI/pub" TargetMode="External"/><Relationship Id="rId23" Type="http://schemas.openxmlformats.org/officeDocument/2006/relationships/hyperlink" Target="https://docs.google.com/document/d/1n0HCr0l25gVV4zSZPsSsIhtnItqf_j4ggrMBxUJc6KI/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luckyfrogphotoboothrental/home" TargetMode="External"/><Relationship Id="rId4" Type="http://schemas.openxmlformats.org/officeDocument/2006/relationships/hyperlink" Target="https://drive.google.com/drive/folders/14TJTVuPwHcdr-8cmZP4CO1PWKWi1yhHZ?usp=sharing" TargetMode="External"/><Relationship Id="rId9" Type="http://schemas.openxmlformats.org/officeDocument/2006/relationships/hyperlink" Target="https://drive.google.com/drive/folders/1AEC-t4zTc6-zGThDzVj5Oo0sbivCvV_d?usp=sharing" TargetMode="External"/><Relationship Id="rId26" Type="http://schemas.openxmlformats.org/officeDocument/2006/relationships/hyperlink" Target="https://docs.google.com/presentation/d/1omZfPZpLqkkfKEpmLXuacDwC3k3_y9KXzcAjWvejsPA/edit?usp=sharing" TargetMode="External"/><Relationship Id="rId25" Type="http://schemas.openxmlformats.org/officeDocument/2006/relationships/hyperlink" Target="https://docs.google.com/document/d/1n0HCr0l25gVV4zSZPsSsIhtnItqf_j4ggrMBxUJc6KI/view" TargetMode="External"/><Relationship Id="rId28" Type="http://schemas.openxmlformats.org/officeDocument/2006/relationships/hyperlink" Target="https://docs.google.com/presentation/d/1omZfPZpLqkkfKEpmLXuacDwC3k3_y9KXzcAjWvejsPA/view" TargetMode="External"/><Relationship Id="rId27" Type="http://schemas.openxmlformats.org/officeDocument/2006/relationships/hyperlink" Target="https://docs.google.com/presentation/d/1omZfPZpLqkkfKEpmLXuacDwC3k3_y9KXzcAjWvejsPA/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yNmuG2x8IL5M9ACxkRSepKc1ORYBPiAC?usp=sharing" TargetMode="External"/><Relationship Id="rId29" Type="http://schemas.openxmlformats.org/officeDocument/2006/relationships/hyperlink" Target="https://docs.google.com/presentation/d/1omZfPZpLqkkfKEpmLXuacDwC3k3_y9KXzcAjWvejsPA/htmlpresent" TargetMode="External"/><Relationship Id="rId7" Type="http://schemas.openxmlformats.org/officeDocument/2006/relationships/hyperlink" Target="https://drive.google.com/drive/folders/13YXSJOBglS0RTvaZG16aksBuE-NeaiIh?usp=sharing" TargetMode="External"/><Relationship Id="rId8" Type="http://schemas.openxmlformats.org/officeDocument/2006/relationships/hyperlink" Target="https://drive.google.com/drive/folders/1BJ12kPsqBT685XTCg-fso1yEpEnkmcxx?usp=sharing" TargetMode="External"/><Relationship Id="rId31" Type="http://schemas.openxmlformats.org/officeDocument/2006/relationships/image" Target="../media/image2.png"/><Relationship Id="rId30" Type="http://schemas.openxmlformats.org/officeDocument/2006/relationships/hyperlink" Target="https://docs.google.com/presentation/d/1omZfPZpLqkkfKEpmLXuacDwC3k3_y9KXzcAjWvejsPA/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tUpYsxb6tN_P_2jlRm8yDcGjwxwAE61Y/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3jnu58DQ4TmjkLaS11PJ6Ofblu9LEdpzMJ9uHvdCHNo" TargetMode="External"/><Relationship Id="rId14" Type="http://schemas.openxmlformats.org/officeDocument/2006/relationships/hyperlink" Target="https://docs.google.com/spreadsheets/d/13jnu58DQ4TmjkLaS11PJ6Ofblu9LEdpzMJ9uHvdCHNo/edit?usp=sharing" TargetMode="External"/><Relationship Id="rId17" Type="http://schemas.openxmlformats.org/officeDocument/2006/relationships/hyperlink" Target="https://docs.google.com/spreadsheets/d/13jnu58DQ4TmjkLaS11PJ6Ofblu9LEdpzMJ9uHvdCHNo/pub" TargetMode="External"/><Relationship Id="rId16" Type="http://schemas.openxmlformats.org/officeDocument/2006/relationships/hyperlink" Target="https://docs.google.com/spreadsheets/d/13jnu58DQ4TmjkLaS11PJ6Ofblu9LEdpzMJ9uHvdCHNo/pubhtml" TargetMode="External"/><Relationship Id="rId19" Type="http://schemas.openxmlformats.org/officeDocument/2006/relationships/hyperlink" Target="https://docs.google.com/forms/d/1oSKiHKw1NJnLthinmovFY5RdrOg_sH9XBJW-Z6XpEd0/edit?usp=sharing" TargetMode="External"/><Relationship Id="rId18" Type="http://schemas.openxmlformats.org/officeDocument/2006/relationships/hyperlink" Target="https://docs.google.com/spreadsheets/d/13jnu58DQ4TmjkLaS11PJ6Ofblu9LEdpzMJ9uHvdCHNo/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omZfPZpLqkkfKEpmLXuacDwC3k3_y9KXzcAjWvejsPA/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1-dEkZNtZHI" TargetMode="External"/><Relationship Id="rId5" Type="http://schemas.openxmlformats.org/officeDocument/2006/relationships/image" Target="../media/image21.jpg"/><Relationship Id="rId6" Type="http://schemas.openxmlformats.org/officeDocument/2006/relationships/hyperlink" Target="https://docs.google.com/presentation/d/1omZfPZpLqkkfKEpmLXuacDwC3k3_y9KXzcAjWvejsPA/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FPsGz17-j10" TargetMode="External"/><Relationship Id="rId5" Type="http://schemas.openxmlformats.org/officeDocument/2006/relationships/image" Target="../media/image17.jpg"/><Relationship Id="rId6" Type="http://schemas.openxmlformats.org/officeDocument/2006/relationships/hyperlink" Target="https://docs.google.com/presentation/d/1omZfPZpLqkkfKEpmLXuacDwC3k3_y9KXzcAjWvejsPA/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22.jpg"/><Relationship Id="rId6" Type="http://schemas.openxmlformats.org/officeDocument/2006/relationships/hyperlink" Target="https://docs.google.com/presentation/d/1omZfPZpLqkkfKEpmLXuacDwC3k3_y9KXzcAjWvejsPA/edit?usp=drivesdk" TargetMode="External"/><Relationship Id="rId7"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luckyfrogphotoboothrental/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23.jpg"/><Relationship Id="rId6" Type="http://schemas.openxmlformats.org/officeDocument/2006/relationships/hyperlink" Target="https://docs.google.com/presentation/d/1omZfPZpLqkkfKEpmLXuacDwC3k3_y9KXzcAjWvejsPA/edit?usp=drivesdk" TargetMode="External"/><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omZfPZpLqkkfKEpmLXuacDwC3k3_y9KXzcAjWvejsPA/edit?usp=drivesdk" TargetMode="External"/><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luckyfrog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luckyfrogphotoboothrental/home"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uckyfrogphotoboothrental/home" TargetMode="External"/><Relationship Id="rId4" Type="http://schemas.openxmlformats.org/officeDocument/2006/relationships/hyperlink" Target="https://docs.google.com/presentation/d/1omZfPZpLqkkfKEpmLXuacDwC3k3_y9KXzcAjWvejsPA/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omZfPZpLqkkfKEpmLXuacDwC3k3_y9KXzcAjWvejsPA/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omZfPZpLqkkfKEpmLXuacDwC3k3_y9KXzcAjWvejsPA/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uckyfrogphotoboothrental/home" TargetMode="External"/><Relationship Id="rId4" Type="http://schemas.openxmlformats.org/officeDocument/2006/relationships/image" Target="../media/image1.jpg"/><Relationship Id="rId5" Type="http://schemas.openxmlformats.org/officeDocument/2006/relationships/hyperlink" Target="https://docs.google.com/presentation/d/1omZfPZpLqkkfKEpmLXuacDwC3k3_y9KXzcAjWvejsPA/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luckyfrogphotoboothrental/home" TargetMode="External"/><Relationship Id="rId4" Type="http://schemas.openxmlformats.org/officeDocument/2006/relationships/image" Target="../media/image13.jpg"/><Relationship Id="rId5" Type="http://schemas.openxmlformats.org/officeDocument/2006/relationships/hyperlink" Target="https://docs.google.com/presentation/d/1omZfPZpLqkkfKEpmLXuacDwC3k3_y9KXzcAjWvejsPA/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luckyfrogphotoboothrental/home" TargetMode="External"/><Relationship Id="rId4" Type="http://schemas.openxmlformats.org/officeDocument/2006/relationships/image" Target="../media/image12.jpg"/><Relationship Id="rId5" Type="http://schemas.openxmlformats.org/officeDocument/2006/relationships/hyperlink" Target="https://docs.google.com/presentation/d/1omZfPZpLqkkfKEpmLXuacDwC3k3_y9KXzcAjWvejsPA/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Selfie Station photo booth rental Fountain Valley  </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beach and orange County to ensure your concern is spectacular. A photo booth is an excellent quirk to build up activity to your event! A photo booth can attach any event, including weddings, bar/bat mitzvahs, proms, graduations, birthday parties, anniversaries, quinceaeras, and gorgeous 16. We plus find the money for photo booth rentals for business happenings such as Christmas parties, fundraisers, and anything in between. There is nothing more risk-taking than a photo booth to create your celebration unique! like our experience when photo booths, you are certain to commandeer the most extreme, personal, intimate, and amusing photos. We pay for reasonable photo booth rentals for weddings, bar/bat mitzvahs, proms, graduations, birthday parties, anniversaries, quinceaeras, endearing 16 celebrations, corporate events, and community undertakings in Laguna beach and surrounding regions. activities in the Laguna Beach, Anaheim, Corona Del Mar, Costa Mesa, Dana Point, Huntington Beach, Irvine, Laguna Beach, Laguna Niguel, Long Beach, Newport Beach, Tustin, and next regions Bring your bordering event to sparkle in Laguna beach considering a certainly customisable photo booth that provides the ultimate experience. The 360 Photo Booth Experience at Laguna Beach. Whether you're getting married or hosting a concern thing or party, our personalized booths will accumulate some argument to your celebration subsequent to your entourage, family, and friends.Experience the thrill of a bespoke photo booth encourage that meets your individual needs. We acknowledge that all situation is unique, and we use our professional experience to get knowledge and experience. Although we are situated in Long Beach, we now service Los Angeles, yellow County, San Diego, and Phoenix, and we are eager to travel! 360 Photo Booth is Laguna Niguel's leading photo booth rental company. We present a seamless first-class assist to all of our clients and ensure that we will exceed every expectations for any special occasion, such as your wedding, birthday party, company or corporate party, scholarly dance, bridal shower, etc. We give each unique occasion similar to full and personalized packages, high-quality photo booths, bespoke photo designs, gifted personnel, dependable attendants, and within your means and transparent pricing to manage to pay for an unforgettable experience. We allow every consumers and clients subsequently an incredible experience that includes the greatest promote at a reasonably priced price. Our approach let breathe booth is one of a kind, allowing guests to accommodate occurring to ten individuals in a photo once a specifically made logo.Hello, partygoers! This event, held in Laguna Canyon, without help a stone's throw from Laguna Beach, was nothing terse of spectacular. lucky Frog Photo Booth photographed the business upon a rooftop terrace past a sleek and relaxing ambiance. Music pulsed. People danced. contact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interesting proclaim where all smile and pose became a treasured souvenir, transforming tiny moments into unforgettable memories.The lucky Frog photo booth rental provided a ventilate for spontaneous help photographs and dance-offs... From interactive sketches to excited embraces... Our items range from sophisticated masquerade masks to quirky placards. Guests brought their personality to each frame, and every detail was recorded. The laughter grew in tandem subsequently the prints. The 360 picture booth rudely became the main narrowing of the event. fortunate Frog photo booth rental continues to stand out all time later cutting-edge technology and one-of-a-kind features.The 360 photo booth not single-handedly managed to take control of static moments but along with increased the readiness of the event. Its knack to spin and baby book the entire image insured that no subtlety and no dance move, and no hasty burst of laughter went undetected. What's the result? A accumulate visual photo album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110" name="Google Shape;110;p22" title="Selfie Station photo booth rental Fountain Valley  ">
            <a:hlinkClick r:id="rId3"/>
          </p:cNvPr>
          <p:cNvPicPr preferRelativeResize="0"/>
          <p:nvPr/>
        </p:nvPicPr>
        <p:blipFill>
          <a:blip r:embed="rId4">
            <a:alphaModFix/>
          </a:blip>
          <a:stretch>
            <a:fillRect/>
          </a:stretch>
        </p:blipFill>
        <p:spPr>
          <a:xfrm>
            <a:off x="2926957" y="0"/>
            <a:ext cx="3290085" cy="5143500"/>
          </a:xfrm>
          <a:prstGeom prst="rect">
            <a:avLst/>
          </a:prstGeom>
          <a:noFill/>
          <a:ln>
            <a:noFill/>
          </a:ln>
        </p:spPr>
      </p:pic>
      <p:pic>
        <p:nvPicPr>
          <p:cNvPr descr="Selfie Station photo booth rental Fountain Valley  " id="111" name="Google Shape;111;p22" title="Selfie Station photo booth rental Fountain Valley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Selfie Station photo booth rental Fountain Valley  " id="118" name="Google Shape;118;p23" title="Selfie Station photo booth rental Fountain Valley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Selfie Station photo booth rental Fountain Valley  " id="126" name="Google Shape;126;p24" title="Selfie Station photo booth rental Fountain Valley  ">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Selfie Station photo booth rental Fountain Valley  " id="133" name="Google Shape;133;p25" title="Selfie Station photo booth rental Fountain Valley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Fountain Valley  " id="140" name="Google Shape;140;p26" title="Selfie Station photo booth rental Fountain Valley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Fountain Valley  " id="147" name="Google Shape;147;p27" title="Selfie Station photo booth rental Fountain Valley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Fountain Valley  " id="154" name="Google Shape;154;p28" title="Selfie Station photo booth rental Fountain Valley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Fountain Valley  " id="161" name="Google Shape;161;p29" title="Selfie Station photo booth rental Fountain Valley  ">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https://sites.google.com/view/luckyfrogphotoboothrental/home</a:t>
            </a:r>
            <a:endParaRPr/>
          </a:p>
        </p:txBody>
      </p:sp>
      <p:pic>
        <p:nvPicPr>
          <p:cNvPr descr="Selfie Station photo booth rental Fountain Valley  " id="167" name="Google Shape;167;p30" title="Selfie Station photo booth rental Fountain Valley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Selfie Station photo booth rental Fountain Valley  </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https://sites.google.com/view/luckyfrogphotoboothrental/home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Selfie Station photo booth rental Fountain Valley  " id="60" name="Google Shape;60;p14" title="Selfie Station photo booth rental Fountain Valley  ">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Selfie Station photo booth rental Fountain Valley  " id="65" name="Google Shape;65;p15" title="Selfie Station photo booth rental Fountain Valley  ">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Selfie Station photo booth rental Fountain Valley  </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tawny County to ensure your matter is spectacular. A photo booth is an excellent habit to go to ruckus to your event! A photo booth can total any event, including weddings, bar/bat mitzvahs, proms, graduations, birthday parties, anniversaries, quinceaeras, and sweet 16. We next provide photo booth rentals for concern happenings such as Christmas parties, fundraisers, and anything in between. There is nothing more carefree than a photo booth to make your celebration unique! behind our experience bearing in mind photo booths, you are certain to take over the most extreme, personal, intimate, and amusing photos. We provide reasonable photo booth rentals for weddings, bar/bat mitzvahs, proms, graduations, birthday parties, anniversaries, quinceaeras, sweet 16 celebrations, corporate events, and community endeavors in Laguna beach and surrounding regions. happenings in the Laguna Beach, Anaheim, Corona Del Mar, Costa Mesa, Dana Point, Huntington Beach, Irvine, Laguna Beach, Laguna Niguel, Long Beach, Newport Beach, Tustin, and adjacent regions Bring your bordering matter to enthusiasm in Laguna seashore taking into consideration a completely customisable photo booth that provides the ultimate experience. The 360 Photo Booth Experience at Laguna Beach. Whether you're getting married or hosting a matter event or party, our personalized booths will accumulate some activity to your celebration later your entourage, family, and friends.Experience the thrill of a bespoke photo booth service that meets your individual needs. We allow that all event is unique, and we use our professional experience to get knowledge and experience. Although we are situated in Long Beach, we now support Los Angeles, orangey County, San Diego, and Phoenix, and we are keen to travel! 360 Photo Booth is Laguna Niguel's leading photo booth rental company. We find the money for a seamless first-class help to every of our clients and ensure that we will exceed every expectations for any special occasion, such as your wedding, birthday party, company or corporate party, scholarly dance, bridal shower, etc. We find the money for each unique occasion later than full and personalized packages, high-quality photo booths, bespoke photo designs, intelligent personnel, dependable attendants, and within your means and transparent pricing to allow an unforgettable experience. We provide all consumers and clients in imitation of an incredible experience that includes the greatest minister to at a reasonable price. Our contact ventilate booth is one of a kind, allowing guests to accommodate occurring to ten individuals in a photo later a specifically made logo.Hello, partygoers! This event, held in Laguna Canyon, on your own a stone's throw from Laguna Beach, was nothing sudden of spectacular. fortunate Frog Photo Booth photographed the business on a rooftop terrace considering a smooth and relaxing ambiance. Music pulsed. People danced. connections and couples moved easily along with the bar, dance floor, and portray booth. It was a thrilling experience every around, but the 360 photo booth stole the show. Jim and Fiona made a wise choice! {} Imagine lucky Frog's architecture and design beauty and rambling canyon pathways as the breathtaking setting for 360-degree photo booth images. James and Liz sought for the greatest 360 photo booth rental in Laguna Beach, and we surpassed their expectations. The photo booth created an fascinating declare where all grin and pose became a treasured souvenir, transforming little moments into unforgettable memories.The fortunate Frog photo booth rental provided a look for spontaneous outfit photographs and dance-offs... From interactive sketches to in flames embraces... Our items range from superior masquerade masks to quirky placards. Guests brought their personality to each frame, and every detail was recorded. The laughter grew in tandem as soon as the prints. The 360 portray booth snappishly became the main reduction of the event. fortunate Frog photo booth rental continues to stand out all get older subsequent to cutting-edge technology and one-of-a-kind features.The 360 photo booth not lonely managed to take possession of static moments but in addition to increased the enthusiasm of the event. Its knack to spin and book the entire image insured that no subtlety and no dance move, and no sudden burst of laughter went undetected. What's the result? A accumulate visual tape of the best raves, captured from various perspectives.Whether you're organizing a wedding, corporate event, or celebration, our 360 photo booth will find the money for an unforgettable experience. create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https://sites.google.com/view/luckyfrogphotoboothrental/home</a:t>
            </a:r>
            <a:endParaRPr sz="1000">
              <a:solidFill>
                <a:schemeClr val="dk2"/>
              </a:solidFill>
            </a:endParaRPr>
          </a:p>
        </p:txBody>
      </p:sp>
      <p:pic>
        <p:nvPicPr>
          <p:cNvPr descr="Selfie Station photo booth rental Fountain Valley  " id="73" name="Google Shape;73;p16" title="Selfie Station photo booth rental Fountain Valley  ">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Selfie Station photo booth rental Fountain Valley  " id="80" name="Google Shape;80;p17" title="Selfie Station photo booth rental Fountain Valley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Selfie Station photo booth rental Fountain Valley  </a:t>
            </a:r>
            <a:endParaRPr sz="800"/>
          </a:p>
          <a:p>
            <a:pPr indent="0" lvl="0" marL="0" rtl="0" algn="l">
              <a:spcBef>
                <a:spcPts val="0"/>
              </a:spcBef>
              <a:spcAft>
                <a:spcPts val="0"/>
              </a:spcAft>
              <a:buNone/>
            </a:pPr>
            <a:r>
              <a:t/>
            </a:r>
            <a:endParaRPr sz="800"/>
          </a:p>
        </p:txBody>
      </p:sp>
      <p:pic>
        <p:nvPicPr>
          <p:cNvPr descr="Selfie Station photo booth rental Fountain Valley  " id="87" name="Google Shape;87;p18" title="Selfie Station photo booth rental Fountain Valley  ">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beach and orange County to ensure your concern is spectacular. A photo booth is an excellent quirk to build up activity to your event! A photo booth can attach any event, including weddings, bar/bat mitzvahs, proms, graduations, birthday parties, anniversaries, quinceaeras, and gorgeous 16. We plus find the money for photo booth rentals for business happenings such as Christmas parties, fundraisers, and anything in between. There is nothing more risk-taking than a photo booth to create your celebration unique! like our experience when photo booths, you are certain to commandeer the most extreme, personal, intimate, and amusing photos. We pay for reasonable photo booth rentals for weddings, bar/bat mitzvahs, proms, graduations, birthday parties, anniversaries, quinceaeras, endearing 16 celebrations, corporate events, and community undertakings in Laguna beach and surrounding regions. activities in the Laguna Beach, Anaheim, Corona Del Mar, Costa Mesa, Dana Point, Huntington Beach, Irvine, Laguna Beach, Laguna Niguel, Long Beach, Newport Beach, Tustin, and next regions Bring your bordering event to sparkle in Laguna beach considering a certainly customisable photo booth that provides the ultimate experience. The 360 Photo Booth Experience at Laguna Beach. Whether you're getting married or hosting a concern thing or party, our personalized booths will accumulate some argument to your celebration subsequent to your entourage, family, and friends.Experience the thrill of a bespoke photo booth encourage that meets your individual needs. We acknowledge that all situation is unique, and we use our professional experience to get knowledge and experience. Although we are situated in Long Beach, we now service Los Angeles, yellow County, San Diego, and Phoenix, and we are eager to travel! 360 Photo Booth is Laguna Niguel's leading photo booth rental company. We present a seamless first-class assist to all of our clients and ensure that we will exceed every expectations for any special occasion, such as your wedding, birthday party, company or corporate party, scholarly dance, bridal shower, etc. We give each unique occasion similar to full and personalized packages, high-quality photo booths, bespoke photo designs, gifted personnel, dependable attendants, and within your means and transparent pricing to manage to pay for an unforgettable experience. We allow every consumers and clients subsequently an incredible experience that includes the greatest promote at a reasonably priced price. Our approach let breathe booth is one of a kind, allowing guests to accommodate occurring to ten individuals in a photo once a specifically made logo.Hello, partygoers! This event, held in Laguna Canyon, without help a stone's throw from Laguna Beach, was nothing terse of spectacular. lucky Frog Photo Booth photographed the business upon a rooftop terrace past a sleek and relaxing ambiance. Music pulsed. People danced. contact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interesting proclaim where all smile and pose became a treasured souvenir, transforming tiny moments into unforgettable memories.The lucky Frog photo booth rental provided a ventilate for spontaneous help photographs and dance-offs... From interactive sketches to excited embraces... Our items range from sophisticated masquerade masks to quirky placards. Guests brought their personality to each frame, and every detail was recorded. The laughter grew in tandem subsequently the prints. The 360 picture booth rudely became the main narrowing of the event. fortunate Frog photo booth rental continues to stand out all time later cutting-edge technology and one-of-a-kind features.The 360 photo booth not single-handedly managed to take control of static moments but along with increased the readiness of the event. Its knack to spin and baby book the entire image insured that no subtlety and no dance move, and no hasty burst of laughter went undetected. What's the result? A accumulate visual photo album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92" name="Google Shape;92;p19" title="Selfie Station photo booth rental Fountain Valley  ">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Selfie Station photo booth rental Fountain Valley  " id="93" name="Google Shape;93;p19" title="Selfie Station photo booth rental Fountain Valley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beach and orange County to ensure your concern is spectacular. A photo booth is an excellent quirk to build up activity to your event! A photo booth can attach any event, including weddings, bar/bat mitzvahs, proms, graduations, birthday parties, anniversaries, quinceaeras, and gorgeous 16. We plus find the money for photo booth rentals for business happenings such as Christmas parties, fundraisers, and anything in between. There is nothing more risk-taking than a photo booth to create your celebration unique! like our experience when photo booths, you are certain to commandeer the most extreme, personal, intimate, and amusing photos. We pay for reasonable photo booth rentals for weddings, bar/bat mitzvahs, proms, graduations, birthday parties, anniversaries, quinceaeras, endearing 16 celebrations, corporate events, and community undertakings in Laguna beach and surrounding regions. activities in the Laguna Beach, Anaheim, Corona Del Mar, Costa Mesa, Dana Point, Huntington Beach, Irvine, Laguna Beach, Laguna Niguel, Long Beach, Newport Beach, Tustin, and next regions Bring your bordering event to sparkle in Laguna beach considering a certainly customisable photo booth that provides the ultimate experience. The 360 Photo Booth Experience at Laguna Beach. Whether you're getting married or hosting a concern thing or party, our personalized booths will accumulate some argument to your celebration subsequent to your entourage, family, and friends.Experience the thrill of a bespoke photo booth encourage that meets your individual needs. We acknowledge that all situation is unique, and we use our professional experience to get knowledge and experience. Although we are situated in Long Beach, we now service Los Angeles, yellow County, San Diego, and Phoenix, and we are eager to travel! 360 Photo Booth is Laguna Niguel's leading photo booth rental company. We present a seamless first-class assist to all of our clients and ensure that we will exceed every expectations for any special occasion, such as your wedding, birthday party, company or corporate party, scholarly dance, bridal shower, etc. We give each unique occasion similar to full and personalized packages, high-quality photo booths, bespoke photo designs, gifted personnel, dependable attendants, and within your means and transparent pricing to manage to pay for an unforgettable experience. We allow every consumers and clients subsequently an incredible experience that includes the greatest promote at a reasonably priced price. Our approach let breathe booth is one of a kind, allowing guests to accommodate occurring to ten individuals in a photo once a specifically made logo.Hello, partygoers! This event, held in Laguna Canyon, without help a stone's throw from Laguna Beach, was nothing terse of spectacular. lucky Frog Photo Booth photographed the business upon a rooftop terrace past a sleek and relaxing ambiance. Music pulsed. People danced. contact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interesting proclaim where all smile and pose became a treasured souvenir, transforming tiny moments into unforgettable memories.The lucky Frog photo booth rental provided a ventilate for spontaneous help photographs and dance-offs... From interactive sketches to excited embraces... Our items range from sophisticated masquerade masks to quirky placards. Guests brought their personality to each frame, and every detail was recorded. The laughter grew in tandem subsequently the prints. The 360 picture booth rudely became the main narrowing of the event. fortunate Frog photo booth rental continues to stand out all time later cutting-edge technology and one-of-a-kind features.The 360 photo booth not single-handedly managed to take control of static moments but along with increased the readiness of the event. Its knack to spin and baby book the entire image insured that no subtlety and no dance move, and no hasty burst of laughter went undetected. What's the result? A accumulate visual photo album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98" name="Google Shape;98;p20" title="Selfie Station photo booth rental Fountain Valley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Selfie Station photo booth rental Fountain Valley  " id="99" name="Google Shape;99;p20" title="Selfie Station photo booth rental Fountain Valley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beach and orange County to ensure your concern is spectacular. A photo booth is an excellent quirk to build up activity to your event! A photo booth can attach any event, including weddings, bar/bat mitzvahs, proms, graduations, birthday parties, anniversaries, quinceaeras, and gorgeous 16. We plus find the money for photo booth rentals for business happenings such as Christmas parties, fundraisers, and anything in between. There is nothing more risk-taking than a photo booth to create your celebration unique! like our experience when photo booths, you are certain to commandeer the most extreme, personal, intimate, and amusing photos. We pay for reasonable photo booth rentals for weddings, bar/bat mitzvahs, proms, graduations, birthday parties, anniversaries, quinceaeras, endearing 16 celebrations, corporate events, and community undertakings in Laguna beach and surrounding regions. activities in the Laguna Beach, Anaheim, Corona Del Mar, Costa Mesa, Dana Point, Huntington Beach, Irvine, Laguna Beach, Laguna Niguel, Long Beach, Newport Beach, Tustin, and next regions Bring your bordering event to sparkle in Laguna beach considering a certainly customisable photo booth that provides the ultimate experience. The 360 Photo Booth Experience at Laguna Beach. Whether you're getting married or hosting a concern thing or party, our personalized booths will accumulate some argument to your celebration subsequent to your entourage, family, and friends.Experience the thrill of a bespoke photo booth encourage that meets your individual needs. We acknowledge that all situation is unique, and we use our professional experience to get knowledge and experience. Although we are situated in Long Beach, we now service Los Angeles, yellow County, San Diego, and Phoenix, and we are eager to travel! 360 Photo Booth is Laguna Niguel's leading photo booth rental company. We present a seamless first-class assist to all of our clients and ensure that we will exceed every expectations for any special occasion, such as your wedding, birthday party, company or corporate party, scholarly dance, bridal shower, etc. We give each unique occasion similar to full and personalized packages, high-quality photo booths, bespoke photo designs, gifted personnel, dependable attendants, and within your means and transparent pricing to manage to pay for an unforgettable experience. We allow every consumers and clients subsequently an incredible experience that includes the greatest promote at a reasonably priced price. Our approach let breathe booth is one of a kind, allowing guests to accommodate occurring to ten individuals in a photo once a specifically made logo.Hello, partygoers! This event, held in Laguna Canyon, without help a stone's throw from Laguna Beach, was nothing terse of spectacular. lucky Frog Photo Booth photographed the business upon a rooftop terrace past a sleek and relaxing ambiance. Music pulsed. People danced. contact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interesting proclaim where all smile and pose became a treasured souvenir, transforming tiny moments into unforgettable memories.The lucky Frog photo booth rental provided a ventilate for spontaneous help photographs and dance-offs... From interactive sketches to excited embraces... Our items range from sophisticated masquerade masks to quirky placards. Guests brought their personality to each frame, and every detail was recorded. The laughter grew in tandem subsequently the prints. The 360 picture booth rudely became the main narrowing of the event. fortunate Frog photo booth rental continues to stand out all time later cutting-edge technology and one-of-a-kind features.The 360 photo booth not single-handedly managed to take control of static moments but along with increased the readiness of the event. Its knack to spin and baby book the entire image insured that no subtlety and no dance move, and no hasty burst of laughter went undetected. What's the result? A accumulate visual photo album of the best raves, captured from various perspectives.Whether you're organizing a wedding, corporate event, or celebration, our 360 photo booth will offer an unforgettable experience. create your moments unforgettable. fortunate Frog photo booth rental offers 360-degree photo booth rentals in Laguna Beach.&#10;" id="104" name="Google Shape;104;p21" title="Selfie Station photo booth rental Fountain Valley  ">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Selfie Station photo booth rental Fountain Valley  " id="105" name="Google Shape;105;p21" title="Selfie Station photo booth rental Fountain Valley  ">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