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oppi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oppi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forms/d/1mUlfayBVSyipD_ujoqs5tbNvuNhACKxHXIfjE0yljHY/edit?usp=sharing" TargetMode="External"/><Relationship Id="rId22" Type="http://schemas.openxmlformats.org/officeDocument/2006/relationships/hyperlink" Target="https://drive.google.com/file/d/1Ub_baxN1yIKa7z6PHbWKiQ5Hv3QmkYdb/view?usp=drivesdk" TargetMode="External"/><Relationship Id="rId21" Type="http://schemas.openxmlformats.org/officeDocument/2006/relationships/hyperlink" Target="https://docs.google.com/drawings/d/14wojR4py3X8leT-MgsHyXDMNM3deLThGFbEaTGmhidI/edit?usp=sharing" TargetMode="External"/><Relationship Id="rId24" Type="http://schemas.openxmlformats.org/officeDocument/2006/relationships/hyperlink" Target="https://docs.google.com/document/d/1Ev2vwMZ1QC_ed6wOwgFpxL306n5SD-JmJ7lxV3pnQkE/edit?usp=sharing" TargetMode="External"/><Relationship Id="rId23" Type="http://schemas.openxmlformats.org/officeDocument/2006/relationships/hyperlink" Target="https://sites.google.com/view/lakeforestphotoboothrental/home"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inlagunabeach/home" TargetMode="External"/><Relationship Id="rId3" Type="http://schemas.openxmlformats.org/officeDocument/2006/relationships/hyperlink" Target="https://drive.google.com/drive/folders/19253u6yAU8wnjKoSyg42tJ4qYkVbxXuF?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uCZhnWI95owq0DwYxhz0Xk0BHXwjAWTd/view?usp=sharing" TargetMode="External"/><Relationship Id="rId26" Type="http://schemas.openxmlformats.org/officeDocument/2006/relationships/hyperlink" Target="https://docs.google.com/document/d/1Ev2vwMZ1QC_ed6wOwgFpxL306n5SD-JmJ7lxV3pnQkE/view" TargetMode="External"/><Relationship Id="rId25" Type="http://schemas.openxmlformats.org/officeDocument/2006/relationships/hyperlink" Target="https://docs.google.com/document/d/1Ev2vwMZ1QC_ed6wOwgFpxL306n5SD-JmJ7lxV3pnQkE/pub" TargetMode="External"/><Relationship Id="rId28" Type="http://schemas.openxmlformats.org/officeDocument/2006/relationships/hyperlink" Target="https://docs.google.com/presentation/d/1-kNLh33yXoNbGIG5Xiro94OylX8QabJnnUhqLCjhNy4/pub?start=true&amp;loop=true&amp;delayms=3000" TargetMode="External"/><Relationship Id="rId27" Type="http://schemas.openxmlformats.org/officeDocument/2006/relationships/hyperlink" Target="https://docs.google.com/presentation/d/1-kNLh33yXoNbGIG5Xiro94OylX8QabJnnUhqLCjhNy4/edit?usp=sharing" TargetMode="External"/><Relationship Id="rId5" Type="http://schemas.openxmlformats.org/officeDocument/2006/relationships/hyperlink" Target="https://drive.google.com/drive/folders/1Yecl_iRT2SsaPVswHEukSrO3vEvMlJ53?usp=sharing" TargetMode="External"/><Relationship Id="rId6" Type="http://schemas.openxmlformats.org/officeDocument/2006/relationships/hyperlink" Target="https://drive.google.com/drive/folders/1NrTyN6QGS-Q-w9vzmnk04v7wFYDTCCIm?usp=sharing" TargetMode="External"/><Relationship Id="rId29" Type="http://schemas.openxmlformats.org/officeDocument/2006/relationships/hyperlink" Target="https://docs.google.com/presentation/d/1-kNLh33yXoNbGIG5Xiro94OylX8QabJnnUhqLCjhNy4/view" TargetMode="External"/><Relationship Id="rId7" Type="http://schemas.openxmlformats.org/officeDocument/2006/relationships/hyperlink" Target="https://drive.google.com/drive/folders/1l1N_oGiU3FHnPlH1ROi4j8ZGoqLUQyyi?usp=sharing" TargetMode="External"/><Relationship Id="rId8" Type="http://schemas.openxmlformats.org/officeDocument/2006/relationships/hyperlink" Target="https://drive.google.com/drive/folders/1_Wx8SFCVRGY1x6CyN6_zSYTFaYC-Xvqp?usp=sharing" TargetMode="External"/><Relationship Id="rId30" Type="http://schemas.openxmlformats.org/officeDocument/2006/relationships/hyperlink" Target="https://docs.google.com/presentation/d/1-kNLh33yXoNbGIG5Xiro94OylX8QabJnnUhqLCjhNy4/htmlpresent" TargetMode="External"/><Relationship Id="rId11" Type="http://schemas.openxmlformats.org/officeDocument/2006/relationships/hyperlink" Target="https://drive.google.com/file/d/1oFMETkkH8qcGXxGjoSj8r0HdaLDN1RI_/view?usp=sharing" TargetMode="External"/><Relationship Id="rId10" Type="http://schemas.openxmlformats.org/officeDocument/2006/relationships/hyperlink" Target="https://drive.google.com/file/d/13HBBAb-JhwE029NZAE7U7XJ0bbPzsYc9/view?usp=sharing" TargetMode="External"/><Relationship Id="rId13" Type="http://schemas.openxmlformats.org/officeDocument/2006/relationships/hyperlink" Target="https://drive.google.com/file/d/1O5JnqtRT3pPMM6oWDO5GiSdz69_ey38f/view?usp=sharing" TargetMode="External"/><Relationship Id="rId12" Type="http://schemas.openxmlformats.org/officeDocument/2006/relationships/hyperlink" Target="https://drive.google.com/file/d/1NVhsynRORFlvDmw1ejcA0PkIWG-ALh43/view?usp=sharing" TargetMode="External"/><Relationship Id="rId15" Type="http://schemas.openxmlformats.org/officeDocument/2006/relationships/hyperlink" Target="https://docs.google.com/spreadsheets/d/1xhimF1RaNxhnGyINI7RQLCnSrpL1-eNW5-MVDwEI6ms/edit?usp=sharing" TargetMode="External"/><Relationship Id="rId14" Type="http://schemas.openxmlformats.org/officeDocument/2006/relationships/hyperlink" Target="https://drive.google.com/file/d/1coKbLbml45SBEoOeQbUTyYOARKK-F1GF/view?usp=sharing" TargetMode="External"/><Relationship Id="rId17" Type="http://schemas.openxmlformats.org/officeDocument/2006/relationships/hyperlink" Target="https://docs.google.com/spreadsheets/d/1xhimF1RaNxhnGyINI7RQLCnSrpL1-eNW5-MVDwEI6ms/pubhtml" TargetMode="External"/><Relationship Id="rId16" Type="http://schemas.openxmlformats.org/officeDocument/2006/relationships/hyperlink" Target="https://docs.google.com/spreadsheet/pub?key=1xhimF1RaNxhnGyINI7RQLCnSrpL1-eNW5-MVDwEI6ms" TargetMode="External"/><Relationship Id="rId19" Type="http://schemas.openxmlformats.org/officeDocument/2006/relationships/hyperlink" Target="https://docs.google.com/spreadsheets/d/1xhimF1RaNxhnGyINI7RQLCnSrpL1-eNW5-MVDwEI6ms/view" TargetMode="External"/><Relationship Id="rId18" Type="http://schemas.openxmlformats.org/officeDocument/2006/relationships/hyperlink" Target="https://docs.google.com/spreadsheets/d/1xhimF1RaNxhnGyINI7RQLCnSrpL1-eNW5-MVDwEI6ms/pub"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0" Type="http://schemas.openxmlformats.org/officeDocument/2006/relationships/hyperlink" Target="https://docs.google.com/forms/d/1mUlfayBVSyipD_ujoqs5tbNvuNhACKxHXIfjE0yljHY/edit?usp=sharing" TargetMode="External"/><Relationship Id="rId22" Type="http://schemas.openxmlformats.org/officeDocument/2006/relationships/hyperlink" Target="https://drive.google.com/file/d/1Ub_baxN1yIKa7z6PHbWKiQ5Hv3QmkYdb/view?usp=drivesdk" TargetMode="External"/><Relationship Id="rId21" Type="http://schemas.openxmlformats.org/officeDocument/2006/relationships/hyperlink" Target="https://docs.google.com/drawings/d/14wojR4py3X8leT-MgsHyXDMNM3deLThGFbEaTGmhidI/edit?usp=sharing" TargetMode="External"/><Relationship Id="rId24" Type="http://schemas.openxmlformats.org/officeDocument/2006/relationships/hyperlink" Target="https://docs.google.com/document/d/1Ev2vwMZ1QC_ed6wOwgFpxL306n5SD-JmJ7lxV3pnQkE/edit?usp=sharing" TargetMode="External"/><Relationship Id="rId23" Type="http://schemas.openxmlformats.org/officeDocument/2006/relationships/hyperlink" Target="https://sites.google.com/view/lakeforestphotoboothrental/home"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inlagunabeach/home" TargetMode="External"/><Relationship Id="rId3" Type="http://schemas.openxmlformats.org/officeDocument/2006/relationships/hyperlink" Target="https://drive.google.com/drive/folders/19253u6yAU8wnjKoSyg42tJ4qYkVbxXuF?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uCZhnWI95owq0DwYxhz0Xk0BHXwjAWTd/view?usp=sharing" TargetMode="External"/><Relationship Id="rId26" Type="http://schemas.openxmlformats.org/officeDocument/2006/relationships/hyperlink" Target="https://docs.google.com/document/d/1Ev2vwMZ1QC_ed6wOwgFpxL306n5SD-JmJ7lxV3pnQkE/view" TargetMode="External"/><Relationship Id="rId25" Type="http://schemas.openxmlformats.org/officeDocument/2006/relationships/hyperlink" Target="https://docs.google.com/document/d/1Ev2vwMZ1QC_ed6wOwgFpxL306n5SD-JmJ7lxV3pnQkE/pub" TargetMode="External"/><Relationship Id="rId28" Type="http://schemas.openxmlformats.org/officeDocument/2006/relationships/hyperlink" Target="https://docs.google.com/presentation/d/1-kNLh33yXoNbGIG5Xiro94OylX8QabJnnUhqLCjhNy4/pub?start=true&amp;loop=true&amp;delayms=3000" TargetMode="External"/><Relationship Id="rId27" Type="http://schemas.openxmlformats.org/officeDocument/2006/relationships/hyperlink" Target="https://docs.google.com/presentation/d/1-kNLh33yXoNbGIG5Xiro94OylX8QabJnnUhqLCjhNy4/edit?usp=sharing" TargetMode="External"/><Relationship Id="rId5" Type="http://schemas.openxmlformats.org/officeDocument/2006/relationships/hyperlink" Target="https://drive.google.com/drive/folders/1Yecl_iRT2SsaPVswHEukSrO3vEvMlJ53?usp=sharing" TargetMode="External"/><Relationship Id="rId6" Type="http://schemas.openxmlformats.org/officeDocument/2006/relationships/hyperlink" Target="https://drive.google.com/drive/folders/1NrTyN6QGS-Q-w9vzmnk04v7wFYDTCCIm?usp=sharing" TargetMode="External"/><Relationship Id="rId29" Type="http://schemas.openxmlformats.org/officeDocument/2006/relationships/hyperlink" Target="https://docs.google.com/presentation/d/1-kNLh33yXoNbGIG5Xiro94OylX8QabJnnUhqLCjhNy4/view" TargetMode="External"/><Relationship Id="rId7" Type="http://schemas.openxmlformats.org/officeDocument/2006/relationships/hyperlink" Target="https://drive.google.com/drive/folders/1l1N_oGiU3FHnPlH1ROi4j8ZGoqLUQyyi?usp=sharing" TargetMode="External"/><Relationship Id="rId8" Type="http://schemas.openxmlformats.org/officeDocument/2006/relationships/hyperlink" Target="https://drive.google.com/drive/folders/1_Wx8SFCVRGY1x6CyN6_zSYTFaYC-Xvqp?usp=sharing" TargetMode="External"/><Relationship Id="rId30" Type="http://schemas.openxmlformats.org/officeDocument/2006/relationships/hyperlink" Target="https://docs.google.com/presentation/d/1-kNLh33yXoNbGIG5Xiro94OylX8QabJnnUhqLCjhNy4/htmlpresent" TargetMode="External"/><Relationship Id="rId11" Type="http://schemas.openxmlformats.org/officeDocument/2006/relationships/hyperlink" Target="https://drive.google.com/file/d/1oFMETkkH8qcGXxGjoSj8r0HdaLDN1RI_/view?usp=sharing" TargetMode="External"/><Relationship Id="rId10" Type="http://schemas.openxmlformats.org/officeDocument/2006/relationships/hyperlink" Target="https://drive.google.com/file/d/13HBBAb-JhwE029NZAE7U7XJ0bbPzsYc9/view?usp=sharing" TargetMode="External"/><Relationship Id="rId13" Type="http://schemas.openxmlformats.org/officeDocument/2006/relationships/hyperlink" Target="https://drive.google.com/file/d/1O5JnqtRT3pPMM6oWDO5GiSdz69_ey38f/view?usp=sharing" TargetMode="External"/><Relationship Id="rId12" Type="http://schemas.openxmlformats.org/officeDocument/2006/relationships/hyperlink" Target="https://drive.google.com/file/d/1NVhsynRORFlvDmw1ejcA0PkIWG-ALh43/view?usp=sharing" TargetMode="External"/><Relationship Id="rId15" Type="http://schemas.openxmlformats.org/officeDocument/2006/relationships/hyperlink" Target="https://docs.google.com/spreadsheets/d/1xhimF1RaNxhnGyINI7RQLCnSrpL1-eNW5-MVDwEI6ms/edit?usp=sharing" TargetMode="External"/><Relationship Id="rId14" Type="http://schemas.openxmlformats.org/officeDocument/2006/relationships/hyperlink" Target="https://drive.google.com/file/d/1coKbLbml45SBEoOeQbUTyYOARKK-F1GF/view?usp=sharing" TargetMode="External"/><Relationship Id="rId17" Type="http://schemas.openxmlformats.org/officeDocument/2006/relationships/hyperlink" Target="https://docs.google.com/spreadsheets/d/1xhimF1RaNxhnGyINI7RQLCnSrpL1-eNW5-MVDwEI6ms/pubhtml" TargetMode="External"/><Relationship Id="rId16" Type="http://schemas.openxmlformats.org/officeDocument/2006/relationships/hyperlink" Target="https://docs.google.com/spreadsheet/pub?key=1xhimF1RaNxhnGyINI7RQLCnSrpL1-eNW5-MVDwEI6ms" TargetMode="External"/><Relationship Id="rId19" Type="http://schemas.openxmlformats.org/officeDocument/2006/relationships/hyperlink" Target="https://docs.google.com/spreadsheets/d/1xhimF1RaNxhnGyINI7RQLCnSrpL1-eNW5-MVDwEI6ms/view" TargetMode="External"/><Relationship Id="rId18" Type="http://schemas.openxmlformats.org/officeDocument/2006/relationships/hyperlink" Target="https://docs.google.com/spreadsheets/d/1xhimF1RaNxhnGyINI7RQLCnSrpL1-eNW5-MVDwEI6ms/pub"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0224398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0224398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https://sites.google.com/view/photoboothrentalinlagunabeach/home</a:t>
            </a:r>
            <a:endParaRPr sz="1000"/>
          </a:p>
          <a:p>
            <a:pPr indent="0" lvl="0" marL="0" rtl="0" algn="l">
              <a:spcBef>
                <a:spcPts val="0"/>
              </a:spcBef>
              <a:spcAft>
                <a:spcPts val="0"/>
              </a:spcAft>
              <a:buNone/>
            </a:pPr>
            <a:r>
              <a:rPr lang="en" sz="1000" u="sng">
                <a:solidFill>
                  <a:schemeClr val="hlink"/>
                </a:solidFill>
                <a:hlinkClick r:id="rId3"/>
              </a:rPr>
              <a:t>https://drive.google.com/drive/folders/19253u6yAU8wnjKoSyg42tJ4qYkVbxXuF?usp=sharing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https://drive.google.com/drive/folders/1Yecl_iRT2SsaPVswHEukSrO3vEvMlJ53?usp=sharing</a:t>
            </a:r>
            <a:endParaRPr sz="1000"/>
          </a:p>
          <a:p>
            <a:pPr indent="0" lvl="0" marL="0" rtl="0" algn="l">
              <a:spcBef>
                <a:spcPts val="0"/>
              </a:spcBef>
              <a:spcAft>
                <a:spcPts val="0"/>
              </a:spcAft>
              <a:buNone/>
            </a:pPr>
            <a:r>
              <a:rPr lang="en" sz="1000" u="sng">
                <a:solidFill>
                  <a:schemeClr val="hlink"/>
                </a:solidFill>
                <a:hlinkClick r:id="rId6"/>
              </a:rPr>
              <a:t>https://drive.google.com/drive/folders/1NrTyN6QGS-Q-w9vzmnk04v7wFYDTCCIm?usp=sharing</a:t>
            </a:r>
            <a:endParaRPr sz="1000"/>
          </a:p>
          <a:p>
            <a:pPr indent="0" lvl="0" marL="0" rtl="0" algn="l">
              <a:spcBef>
                <a:spcPts val="0"/>
              </a:spcBef>
              <a:spcAft>
                <a:spcPts val="0"/>
              </a:spcAft>
              <a:buNone/>
            </a:pPr>
            <a:r>
              <a:rPr lang="en" sz="1000" u="sng">
                <a:solidFill>
                  <a:schemeClr val="hlink"/>
                </a:solidFill>
                <a:hlinkClick r:id="rId7"/>
              </a:rPr>
              <a:t>https://drive.google.com/drive/folders/1l1N_oGiU3FHnPlH1ROi4j8ZGoqLUQyyi?usp=sharing</a:t>
            </a:r>
            <a:endParaRPr sz="1000"/>
          </a:p>
          <a:p>
            <a:pPr indent="0" lvl="0" marL="0" rtl="0" algn="l">
              <a:spcBef>
                <a:spcPts val="0"/>
              </a:spcBef>
              <a:spcAft>
                <a:spcPts val="0"/>
              </a:spcAft>
              <a:buNone/>
            </a:pPr>
            <a:r>
              <a:rPr lang="en" sz="1000" u="sng">
                <a:solidFill>
                  <a:schemeClr val="hlink"/>
                </a:solidFill>
                <a:hlinkClick r:id="rId8"/>
              </a:rPr>
              <a:t>https://drive.google.com/drive/folders/1_Wx8SFCVRGY1x6CyN6_zSYTFaYC-Xvqp?usp=sharing</a:t>
            </a:r>
            <a:endParaRPr sz="1000"/>
          </a:p>
          <a:p>
            <a:pPr indent="0" lvl="0" marL="0" rtl="0" algn="l">
              <a:spcBef>
                <a:spcPts val="0"/>
              </a:spcBef>
              <a:spcAft>
                <a:spcPts val="0"/>
              </a:spcAft>
              <a:buNone/>
            </a:pPr>
            <a:r>
              <a:rPr lang="en" sz="1000" u="sng">
                <a:solidFill>
                  <a:schemeClr val="hlink"/>
                </a:solidFill>
                <a:hlinkClick r:id="rId9"/>
              </a:rPr>
              <a:t>https://drive.google.com/file/d/1uCZhnWI95owq0DwYxhz0Xk0BHXwjAWTd/view?usp=sharing</a:t>
            </a:r>
            <a:endParaRPr sz="1000"/>
          </a:p>
          <a:p>
            <a:pPr indent="0" lvl="0" marL="0" rtl="0" algn="l">
              <a:spcBef>
                <a:spcPts val="0"/>
              </a:spcBef>
              <a:spcAft>
                <a:spcPts val="0"/>
              </a:spcAft>
              <a:buNone/>
            </a:pPr>
            <a:r>
              <a:rPr lang="en" sz="1000" u="sng">
                <a:solidFill>
                  <a:schemeClr val="hlink"/>
                </a:solidFill>
                <a:hlinkClick r:id="rId10"/>
              </a:rPr>
              <a:t>https://drive.google.com/file/d/13HBBAb-JhwE029NZAE7U7XJ0bbPzsYc9/view?usp=sharing</a:t>
            </a:r>
            <a:endParaRPr sz="1000"/>
          </a:p>
          <a:p>
            <a:pPr indent="0" lvl="0" marL="0" rtl="0" algn="l">
              <a:spcBef>
                <a:spcPts val="0"/>
              </a:spcBef>
              <a:spcAft>
                <a:spcPts val="0"/>
              </a:spcAft>
              <a:buNone/>
            </a:pPr>
            <a:r>
              <a:rPr lang="en" sz="1000" u="sng">
                <a:solidFill>
                  <a:schemeClr val="hlink"/>
                </a:solidFill>
                <a:hlinkClick r:id="rId11"/>
              </a:rPr>
              <a:t>https://drive.google.com/file/d/1oFMETkkH8qcGXxGjoSj8r0HdaLDN1RI_/view?usp=sharing</a:t>
            </a:r>
            <a:endParaRPr sz="1000"/>
          </a:p>
          <a:p>
            <a:pPr indent="0" lvl="0" marL="0" rtl="0" algn="l">
              <a:spcBef>
                <a:spcPts val="0"/>
              </a:spcBef>
              <a:spcAft>
                <a:spcPts val="0"/>
              </a:spcAft>
              <a:buNone/>
            </a:pPr>
            <a:r>
              <a:rPr lang="en" sz="1000" u="sng">
                <a:solidFill>
                  <a:schemeClr val="hlink"/>
                </a:solidFill>
                <a:hlinkClick r:id="rId12"/>
              </a:rPr>
              <a:t>https://drive.google.com/file/d/1NVhsynRORFlvDmw1ejcA0PkIWG-ALh43/view?usp=sharing</a:t>
            </a:r>
            <a:endParaRPr sz="1000"/>
          </a:p>
          <a:p>
            <a:pPr indent="0" lvl="0" marL="0" rtl="0" algn="l">
              <a:spcBef>
                <a:spcPts val="0"/>
              </a:spcBef>
              <a:spcAft>
                <a:spcPts val="0"/>
              </a:spcAft>
              <a:buNone/>
            </a:pPr>
            <a:r>
              <a:rPr lang="en" sz="1000" u="sng">
                <a:solidFill>
                  <a:schemeClr val="hlink"/>
                </a:solidFill>
                <a:hlinkClick r:id="rId13"/>
              </a:rPr>
              <a:t>https://drive.google.com/file/d/1O5JnqtRT3pPMM6oWDO5GiSdz69_ey38f/view?usp=sharing</a:t>
            </a:r>
            <a:endParaRPr sz="1000"/>
          </a:p>
          <a:p>
            <a:pPr indent="0" lvl="0" marL="0" rtl="0" algn="l">
              <a:spcBef>
                <a:spcPts val="0"/>
              </a:spcBef>
              <a:spcAft>
                <a:spcPts val="0"/>
              </a:spcAft>
              <a:buNone/>
            </a:pPr>
            <a:r>
              <a:rPr lang="en" sz="1000" u="sng">
                <a:solidFill>
                  <a:schemeClr val="hlink"/>
                </a:solidFill>
                <a:hlinkClick r:id="rId14"/>
              </a:rPr>
              <a:t>https://drive.google.com/file/d/1coKbLbml45SBEoOeQbUTyYOARKK-F1GF/view?usp=sharing</a:t>
            </a:r>
            <a:endParaRPr sz="1000"/>
          </a:p>
          <a:p>
            <a:pPr indent="0" lvl="0" marL="0" rtl="0" algn="l">
              <a:spcBef>
                <a:spcPts val="0"/>
              </a:spcBef>
              <a:spcAft>
                <a:spcPts val="0"/>
              </a:spcAft>
              <a:buNone/>
            </a:pPr>
            <a:r>
              <a:rPr lang="en" sz="1000" u="sng">
                <a:solidFill>
                  <a:schemeClr val="hlink"/>
                </a:solidFill>
                <a:hlinkClick r:id="rId15"/>
              </a:rPr>
              <a:t>https://docs.google.com/spreadsheets/d/1xhimF1RaNxhnGyINI7RQLCnSrpL1-eNW5-MVDwEI6ms/edit?usp=sharing</a:t>
            </a:r>
            <a:endParaRPr sz="1000"/>
          </a:p>
          <a:p>
            <a:pPr indent="0" lvl="0" marL="0" rtl="0" algn="l">
              <a:spcBef>
                <a:spcPts val="0"/>
              </a:spcBef>
              <a:spcAft>
                <a:spcPts val="0"/>
              </a:spcAft>
              <a:buNone/>
            </a:pPr>
            <a:r>
              <a:rPr lang="en" sz="1000" u="sng">
                <a:solidFill>
                  <a:schemeClr val="hlink"/>
                </a:solidFill>
                <a:hlinkClick r:id="rId16"/>
              </a:rPr>
              <a:t>https://docs.google.com/spreadsheet/pub?key=1xhimF1RaNxhnGyINI7RQLCnSrpL1-eNW5-MVDwEI6ms</a:t>
            </a:r>
            <a:endParaRPr sz="1000"/>
          </a:p>
          <a:p>
            <a:pPr indent="0" lvl="0" marL="0" rtl="0" algn="l">
              <a:spcBef>
                <a:spcPts val="0"/>
              </a:spcBef>
              <a:spcAft>
                <a:spcPts val="0"/>
              </a:spcAft>
              <a:buNone/>
            </a:pPr>
            <a:r>
              <a:rPr lang="en" sz="1000" u="sng">
                <a:solidFill>
                  <a:schemeClr val="hlink"/>
                </a:solidFill>
                <a:hlinkClick r:id="rId17"/>
              </a:rPr>
              <a:t>https://docs.google.com/spreadsheets/d/1xhimF1RaNxhnGyINI7RQLCnSrpL1-eNW5-MVDwEI6ms/pubhtml</a:t>
            </a:r>
            <a:endParaRPr sz="1000"/>
          </a:p>
          <a:p>
            <a:pPr indent="0" lvl="0" marL="0" rtl="0" algn="l">
              <a:spcBef>
                <a:spcPts val="0"/>
              </a:spcBef>
              <a:spcAft>
                <a:spcPts val="0"/>
              </a:spcAft>
              <a:buNone/>
            </a:pPr>
            <a:r>
              <a:rPr lang="en" sz="1000" u="sng">
                <a:solidFill>
                  <a:schemeClr val="hlink"/>
                </a:solidFill>
                <a:hlinkClick r:id="rId18"/>
              </a:rPr>
              <a:t>https://docs.google.com/spreadsheets/d/1xhimF1RaNxhnGyINI7RQLCnSrpL1-eNW5-MVDwEI6ms/pub</a:t>
            </a:r>
            <a:endParaRPr sz="1000"/>
          </a:p>
          <a:p>
            <a:pPr indent="0" lvl="0" marL="0" rtl="0" algn="l">
              <a:spcBef>
                <a:spcPts val="0"/>
              </a:spcBef>
              <a:spcAft>
                <a:spcPts val="0"/>
              </a:spcAft>
              <a:buNone/>
            </a:pPr>
            <a:r>
              <a:rPr lang="en" sz="1000" u="sng">
                <a:solidFill>
                  <a:schemeClr val="hlink"/>
                </a:solidFill>
                <a:hlinkClick r:id="rId19"/>
              </a:rPr>
              <a:t>https://docs.google.com/spreadsheets/d/1xhimF1RaNxhnGyINI7RQLCnSrpL1-eNW5-MVDwEI6ms/view</a:t>
            </a:r>
            <a:endParaRPr sz="1000"/>
          </a:p>
          <a:p>
            <a:pPr indent="0" lvl="0" marL="0" rtl="0" algn="l">
              <a:spcBef>
                <a:spcPts val="0"/>
              </a:spcBef>
              <a:spcAft>
                <a:spcPts val="0"/>
              </a:spcAft>
              <a:buNone/>
            </a:pPr>
            <a:r>
              <a:rPr lang="en" sz="1000" u="sng">
                <a:solidFill>
                  <a:schemeClr val="hlink"/>
                </a:solidFill>
                <a:hlinkClick r:id="rId20"/>
              </a:rPr>
              <a:t>https://docs.google.com/forms/d/1mUlfayBVSyipD_ujoqs5tbNvuNhACKxHXIfjE0yljHY/edit?usp=sharing</a:t>
            </a:r>
            <a:endParaRPr sz="1000"/>
          </a:p>
          <a:p>
            <a:pPr indent="0" lvl="0" marL="0" rtl="0" algn="l">
              <a:spcBef>
                <a:spcPts val="0"/>
              </a:spcBef>
              <a:spcAft>
                <a:spcPts val="0"/>
              </a:spcAft>
              <a:buNone/>
            </a:pPr>
            <a:r>
              <a:rPr lang="en" sz="1000" u="sng">
                <a:solidFill>
                  <a:schemeClr val="hlink"/>
                </a:solidFill>
                <a:hlinkClick r:id="rId21"/>
              </a:rPr>
              <a:t>https://docs.google.com/drawings/d/14wojR4py3X8leT-MgsHyXDMNM3deLThGFbEaTGmhidI/edit?usp=sharing</a:t>
            </a:r>
            <a:endParaRPr sz="1000"/>
          </a:p>
          <a:p>
            <a:pPr indent="0" lvl="0" marL="0" rtl="0" algn="l">
              <a:spcBef>
                <a:spcPts val="0"/>
              </a:spcBef>
              <a:spcAft>
                <a:spcPts val="0"/>
              </a:spcAft>
              <a:buNone/>
            </a:pPr>
            <a:r>
              <a:rPr lang="en" sz="1000" u="sng">
                <a:solidFill>
                  <a:schemeClr val="hlink"/>
                </a:solidFill>
                <a:hlinkClick r:id="rId22"/>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3"/>
              </a:rPr>
              <a:t>https://sites.google.com/view/lakeforestphotoboothrental/home</a:t>
            </a:r>
            <a:endParaRPr sz="1000"/>
          </a:p>
          <a:p>
            <a:pPr indent="0" lvl="0" marL="0" rtl="0" algn="l">
              <a:spcBef>
                <a:spcPts val="0"/>
              </a:spcBef>
              <a:spcAft>
                <a:spcPts val="0"/>
              </a:spcAft>
              <a:buNone/>
            </a:pPr>
            <a:r>
              <a:rPr lang="en" sz="1000" u="sng">
                <a:solidFill>
                  <a:schemeClr val="hlink"/>
                </a:solidFill>
                <a:hlinkClick r:id="rId24"/>
              </a:rPr>
              <a:t>https://docs.google.com/document/d/1Ev2vwMZ1QC_ed6wOwgFpxL306n5SD-JmJ7lxV3pnQkE/edit?usp=sharing</a:t>
            </a:r>
            <a:endParaRPr sz="1000"/>
          </a:p>
          <a:p>
            <a:pPr indent="0" lvl="0" marL="0" rtl="0" algn="l">
              <a:spcBef>
                <a:spcPts val="0"/>
              </a:spcBef>
              <a:spcAft>
                <a:spcPts val="0"/>
              </a:spcAft>
              <a:buNone/>
            </a:pPr>
            <a:r>
              <a:rPr lang="en" sz="1000" u="sng">
                <a:solidFill>
                  <a:schemeClr val="hlink"/>
                </a:solidFill>
                <a:hlinkClick r:id="rId25"/>
              </a:rPr>
              <a:t>https://docs.google.com/document/d/1Ev2vwMZ1QC_ed6wOwgFpxL306n5SD-JmJ7lxV3pnQkE/pub</a:t>
            </a:r>
            <a:endParaRPr sz="1000"/>
          </a:p>
          <a:p>
            <a:pPr indent="0" lvl="0" marL="0" rtl="0" algn="l">
              <a:spcBef>
                <a:spcPts val="0"/>
              </a:spcBef>
              <a:spcAft>
                <a:spcPts val="0"/>
              </a:spcAft>
              <a:buNone/>
            </a:pPr>
            <a:r>
              <a:rPr lang="en" sz="1000" u="sng">
                <a:solidFill>
                  <a:schemeClr val="hlink"/>
                </a:solidFill>
                <a:hlinkClick r:id="rId26"/>
              </a:rPr>
              <a:t>https://docs.google.com/document/d/1Ev2vwMZ1QC_ed6wOwgFpxL306n5SD-JmJ7lxV3pnQkE/view</a:t>
            </a:r>
            <a:endParaRPr sz="1000"/>
          </a:p>
          <a:p>
            <a:pPr indent="0" lvl="0" marL="0" rtl="0" algn="l">
              <a:spcBef>
                <a:spcPts val="0"/>
              </a:spcBef>
              <a:spcAft>
                <a:spcPts val="0"/>
              </a:spcAft>
              <a:buNone/>
            </a:pPr>
            <a:r>
              <a:rPr lang="en" sz="1000" u="sng">
                <a:solidFill>
                  <a:schemeClr val="hlink"/>
                </a:solidFill>
                <a:hlinkClick r:id="rId27"/>
              </a:rPr>
              <a:t>https://docs.google.com/presentation/d/1-kNLh33yXoNbGIG5Xiro94OylX8QabJnnUhqLCjhNy4/edit?usp=sharing</a:t>
            </a:r>
            <a:endParaRPr sz="1000"/>
          </a:p>
          <a:p>
            <a:pPr indent="0" lvl="0" marL="0" rtl="0" algn="l">
              <a:spcBef>
                <a:spcPts val="0"/>
              </a:spcBef>
              <a:spcAft>
                <a:spcPts val="0"/>
              </a:spcAft>
              <a:buNone/>
            </a:pPr>
            <a:r>
              <a:rPr lang="en" sz="1000" u="sng">
                <a:solidFill>
                  <a:schemeClr val="hlink"/>
                </a:solidFill>
                <a:hlinkClick r:id="rId28"/>
              </a:rPr>
              <a:t>https://docs.google.com/presentation/d/1-kNLh33yXoNbGIG5Xiro94OylX8QabJnnUhqLCjhNy4/pub?start=true&amp;loop=true&amp;delayms=3000</a:t>
            </a:r>
            <a:endParaRPr sz="1000"/>
          </a:p>
          <a:p>
            <a:pPr indent="0" lvl="0" marL="0" rtl="0" algn="l">
              <a:spcBef>
                <a:spcPts val="0"/>
              </a:spcBef>
              <a:spcAft>
                <a:spcPts val="0"/>
              </a:spcAft>
              <a:buNone/>
            </a:pPr>
            <a:r>
              <a:rPr lang="en" sz="1000" u="sng">
                <a:solidFill>
                  <a:schemeClr val="hlink"/>
                </a:solidFill>
                <a:hlinkClick r:id="rId29"/>
              </a:rPr>
              <a:t>https://docs.google.com/presentation/d/1-kNLh33yXoNbGIG5Xiro94OylX8QabJnnUhqLCjhNy4/view</a:t>
            </a:r>
            <a:endParaRPr sz="1000"/>
          </a:p>
          <a:p>
            <a:pPr indent="0" lvl="0" marL="0" rtl="0" algn="l">
              <a:spcBef>
                <a:spcPts val="0"/>
              </a:spcBef>
              <a:spcAft>
                <a:spcPts val="0"/>
              </a:spcAft>
              <a:buNone/>
            </a:pPr>
            <a:r>
              <a:rPr lang="en" sz="1000" u="sng">
                <a:solidFill>
                  <a:schemeClr val="hlink"/>
                </a:solidFill>
                <a:hlinkClick r:id="rId30"/>
              </a:rPr>
              <a:t>https://docs.google.com/presentation/d/1-kNLh33yXoNbGIG5Xiro94OylX8QabJnnUhqLCjhNy4/htmlpresent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202243987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202243987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202243987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202243987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SLIDES_API202243987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SLIDES_API202243987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SLIDES_API202243987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SLIDES_API202243987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video booth rental Laguna Beach</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202243987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202243987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SLIDES_API2022439874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SLIDES_API202243987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video booth rental Laguna Beach</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SLIDES_API202243987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SLIDES_API202243987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SLIDES_API202243987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SLIDES_API202243987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202243987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202243987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SLIDES_API202243987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SLIDES_API202243987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02243987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02243987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SLIDES_API2022439874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SLIDES_API2022439874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https://sites.google.com/view/photoboothrentalinlagunabeach/home</a:t>
            </a:r>
            <a:endParaRPr sz="1000"/>
          </a:p>
          <a:p>
            <a:pPr indent="0" lvl="0" marL="0" rtl="0" algn="l">
              <a:spcBef>
                <a:spcPts val="0"/>
              </a:spcBef>
              <a:spcAft>
                <a:spcPts val="0"/>
              </a:spcAft>
              <a:buNone/>
            </a:pPr>
            <a:r>
              <a:rPr lang="en" sz="1000" u="sng">
                <a:solidFill>
                  <a:schemeClr val="hlink"/>
                </a:solidFill>
                <a:hlinkClick r:id="rId3"/>
              </a:rPr>
              <a:t>https://drive.google.com/drive/folders/19253u6yAU8wnjKoSyg42tJ4qYkVbxXuF?usp=sharing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https://drive.google.com/drive/folders/1Yecl_iRT2SsaPVswHEukSrO3vEvMlJ53?usp=sharing</a:t>
            </a:r>
            <a:endParaRPr sz="1000"/>
          </a:p>
          <a:p>
            <a:pPr indent="0" lvl="0" marL="0" rtl="0" algn="l">
              <a:spcBef>
                <a:spcPts val="0"/>
              </a:spcBef>
              <a:spcAft>
                <a:spcPts val="0"/>
              </a:spcAft>
              <a:buNone/>
            </a:pPr>
            <a:r>
              <a:rPr lang="en" sz="1000" u="sng">
                <a:solidFill>
                  <a:schemeClr val="hlink"/>
                </a:solidFill>
                <a:hlinkClick r:id="rId6"/>
              </a:rPr>
              <a:t>https://drive.google.com/drive/folders/1NrTyN6QGS-Q-w9vzmnk04v7wFYDTCCIm?usp=sharing</a:t>
            </a:r>
            <a:endParaRPr sz="1000"/>
          </a:p>
          <a:p>
            <a:pPr indent="0" lvl="0" marL="0" rtl="0" algn="l">
              <a:spcBef>
                <a:spcPts val="0"/>
              </a:spcBef>
              <a:spcAft>
                <a:spcPts val="0"/>
              </a:spcAft>
              <a:buNone/>
            </a:pPr>
            <a:r>
              <a:rPr lang="en" sz="1000" u="sng">
                <a:solidFill>
                  <a:schemeClr val="hlink"/>
                </a:solidFill>
                <a:hlinkClick r:id="rId7"/>
              </a:rPr>
              <a:t>https://drive.google.com/drive/folders/1l1N_oGiU3FHnPlH1ROi4j8ZGoqLUQyyi?usp=sharing</a:t>
            </a:r>
            <a:endParaRPr sz="1000"/>
          </a:p>
          <a:p>
            <a:pPr indent="0" lvl="0" marL="0" rtl="0" algn="l">
              <a:spcBef>
                <a:spcPts val="0"/>
              </a:spcBef>
              <a:spcAft>
                <a:spcPts val="0"/>
              </a:spcAft>
              <a:buNone/>
            </a:pPr>
            <a:r>
              <a:rPr lang="en" sz="1000" u="sng">
                <a:solidFill>
                  <a:schemeClr val="hlink"/>
                </a:solidFill>
                <a:hlinkClick r:id="rId8"/>
              </a:rPr>
              <a:t>https://drive.google.com/drive/folders/1_Wx8SFCVRGY1x6CyN6_zSYTFaYC-Xvqp?usp=sharing</a:t>
            </a:r>
            <a:endParaRPr sz="1000"/>
          </a:p>
          <a:p>
            <a:pPr indent="0" lvl="0" marL="0" rtl="0" algn="l">
              <a:spcBef>
                <a:spcPts val="0"/>
              </a:spcBef>
              <a:spcAft>
                <a:spcPts val="0"/>
              </a:spcAft>
              <a:buNone/>
            </a:pPr>
            <a:r>
              <a:rPr lang="en" sz="1000" u="sng">
                <a:solidFill>
                  <a:schemeClr val="hlink"/>
                </a:solidFill>
                <a:hlinkClick r:id="rId9"/>
              </a:rPr>
              <a:t>https://drive.google.com/file/d/1uCZhnWI95owq0DwYxhz0Xk0BHXwjAWTd/view?usp=sharing</a:t>
            </a:r>
            <a:endParaRPr sz="1000"/>
          </a:p>
          <a:p>
            <a:pPr indent="0" lvl="0" marL="0" rtl="0" algn="l">
              <a:spcBef>
                <a:spcPts val="0"/>
              </a:spcBef>
              <a:spcAft>
                <a:spcPts val="0"/>
              </a:spcAft>
              <a:buNone/>
            </a:pPr>
            <a:r>
              <a:rPr lang="en" sz="1000" u="sng">
                <a:solidFill>
                  <a:schemeClr val="hlink"/>
                </a:solidFill>
                <a:hlinkClick r:id="rId10"/>
              </a:rPr>
              <a:t>https://drive.google.com/file/d/13HBBAb-JhwE029NZAE7U7XJ0bbPzsYc9/view?usp=sharing</a:t>
            </a:r>
            <a:endParaRPr sz="1000"/>
          </a:p>
          <a:p>
            <a:pPr indent="0" lvl="0" marL="0" rtl="0" algn="l">
              <a:spcBef>
                <a:spcPts val="0"/>
              </a:spcBef>
              <a:spcAft>
                <a:spcPts val="0"/>
              </a:spcAft>
              <a:buNone/>
            </a:pPr>
            <a:r>
              <a:rPr lang="en" sz="1000" u="sng">
                <a:solidFill>
                  <a:schemeClr val="hlink"/>
                </a:solidFill>
                <a:hlinkClick r:id="rId11"/>
              </a:rPr>
              <a:t>https://drive.google.com/file/d/1oFMETkkH8qcGXxGjoSj8r0HdaLDN1RI_/view?usp=sharing</a:t>
            </a:r>
            <a:endParaRPr sz="1000"/>
          </a:p>
          <a:p>
            <a:pPr indent="0" lvl="0" marL="0" rtl="0" algn="l">
              <a:spcBef>
                <a:spcPts val="0"/>
              </a:spcBef>
              <a:spcAft>
                <a:spcPts val="0"/>
              </a:spcAft>
              <a:buNone/>
            </a:pPr>
            <a:r>
              <a:rPr lang="en" sz="1000" u="sng">
                <a:solidFill>
                  <a:schemeClr val="hlink"/>
                </a:solidFill>
                <a:hlinkClick r:id="rId12"/>
              </a:rPr>
              <a:t>https://drive.google.com/file/d/1NVhsynRORFlvDmw1ejcA0PkIWG-ALh43/view?usp=sharing</a:t>
            </a:r>
            <a:endParaRPr sz="1000"/>
          </a:p>
          <a:p>
            <a:pPr indent="0" lvl="0" marL="0" rtl="0" algn="l">
              <a:spcBef>
                <a:spcPts val="0"/>
              </a:spcBef>
              <a:spcAft>
                <a:spcPts val="0"/>
              </a:spcAft>
              <a:buNone/>
            </a:pPr>
            <a:r>
              <a:rPr lang="en" sz="1000" u="sng">
                <a:solidFill>
                  <a:schemeClr val="hlink"/>
                </a:solidFill>
                <a:hlinkClick r:id="rId13"/>
              </a:rPr>
              <a:t>https://drive.google.com/file/d/1O5JnqtRT3pPMM6oWDO5GiSdz69_ey38f/view?usp=sharing</a:t>
            </a:r>
            <a:endParaRPr sz="1000"/>
          </a:p>
          <a:p>
            <a:pPr indent="0" lvl="0" marL="0" rtl="0" algn="l">
              <a:spcBef>
                <a:spcPts val="0"/>
              </a:spcBef>
              <a:spcAft>
                <a:spcPts val="0"/>
              </a:spcAft>
              <a:buNone/>
            </a:pPr>
            <a:r>
              <a:rPr lang="en" sz="1000" u="sng">
                <a:solidFill>
                  <a:schemeClr val="hlink"/>
                </a:solidFill>
                <a:hlinkClick r:id="rId14"/>
              </a:rPr>
              <a:t>https://drive.google.com/file/d/1coKbLbml45SBEoOeQbUTyYOARKK-F1GF/view?usp=sharing</a:t>
            </a:r>
            <a:endParaRPr sz="1000"/>
          </a:p>
          <a:p>
            <a:pPr indent="0" lvl="0" marL="0" rtl="0" algn="l">
              <a:spcBef>
                <a:spcPts val="0"/>
              </a:spcBef>
              <a:spcAft>
                <a:spcPts val="0"/>
              </a:spcAft>
              <a:buNone/>
            </a:pPr>
            <a:r>
              <a:rPr lang="en" sz="1000" u="sng">
                <a:solidFill>
                  <a:schemeClr val="hlink"/>
                </a:solidFill>
                <a:hlinkClick r:id="rId15"/>
              </a:rPr>
              <a:t>https://docs.google.com/spreadsheets/d/1xhimF1RaNxhnGyINI7RQLCnSrpL1-eNW5-MVDwEI6ms/edit?usp=sharing</a:t>
            </a:r>
            <a:endParaRPr sz="1000"/>
          </a:p>
          <a:p>
            <a:pPr indent="0" lvl="0" marL="0" rtl="0" algn="l">
              <a:spcBef>
                <a:spcPts val="0"/>
              </a:spcBef>
              <a:spcAft>
                <a:spcPts val="0"/>
              </a:spcAft>
              <a:buNone/>
            </a:pPr>
            <a:r>
              <a:rPr lang="en" sz="1000" u="sng">
                <a:solidFill>
                  <a:schemeClr val="hlink"/>
                </a:solidFill>
                <a:hlinkClick r:id="rId16"/>
              </a:rPr>
              <a:t>https://docs.google.com/spreadsheet/pub?key=1xhimF1RaNxhnGyINI7RQLCnSrpL1-eNW5-MVDwEI6ms</a:t>
            </a:r>
            <a:endParaRPr sz="1000"/>
          </a:p>
          <a:p>
            <a:pPr indent="0" lvl="0" marL="0" rtl="0" algn="l">
              <a:spcBef>
                <a:spcPts val="0"/>
              </a:spcBef>
              <a:spcAft>
                <a:spcPts val="0"/>
              </a:spcAft>
              <a:buNone/>
            </a:pPr>
            <a:r>
              <a:rPr lang="en" sz="1000" u="sng">
                <a:solidFill>
                  <a:schemeClr val="hlink"/>
                </a:solidFill>
                <a:hlinkClick r:id="rId17"/>
              </a:rPr>
              <a:t>https://docs.google.com/spreadsheets/d/1xhimF1RaNxhnGyINI7RQLCnSrpL1-eNW5-MVDwEI6ms/pubhtml</a:t>
            </a:r>
            <a:endParaRPr sz="1000"/>
          </a:p>
          <a:p>
            <a:pPr indent="0" lvl="0" marL="0" rtl="0" algn="l">
              <a:spcBef>
                <a:spcPts val="0"/>
              </a:spcBef>
              <a:spcAft>
                <a:spcPts val="0"/>
              </a:spcAft>
              <a:buNone/>
            </a:pPr>
            <a:r>
              <a:rPr lang="en" sz="1000" u="sng">
                <a:solidFill>
                  <a:schemeClr val="hlink"/>
                </a:solidFill>
                <a:hlinkClick r:id="rId18"/>
              </a:rPr>
              <a:t>https://docs.google.com/spreadsheets/d/1xhimF1RaNxhnGyINI7RQLCnSrpL1-eNW5-MVDwEI6ms/pub</a:t>
            </a:r>
            <a:endParaRPr sz="1000"/>
          </a:p>
          <a:p>
            <a:pPr indent="0" lvl="0" marL="0" rtl="0" algn="l">
              <a:spcBef>
                <a:spcPts val="0"/>
              </a:spcBef>
              <a:spcAft>
                <a:spcPts val="0"/>
              </a:spcAft>
              <a:buNone/>
            </a:pPr>
            <a:r>
              <a:rPr lang="en" sz="1000" u="sng">
                <a:solidFill>
                  <a:schemeClr val="hlink"/>
                </a:solidFill>
                <a:hlinkClick r:id="rId19"/>
              </a:rPr>
              <a:t>https://docs.google.com/spreadsheets/d/1xhimF1RaNxhnGyINI7RQLCnSrpL1-eNW5-MVDwEI6ms/view</a:t>
            </a:r>
            <a:endParaRPr sz="1000"/>
          </a:p>
          <a:p>
            <a:pPr indent="0" lvl="0" marL="0" rtl="0" algn="l">
              <a:spcBef>
                <a:spcPts val="0"/>
              </a:spcBef>
              <a:spcAft>
                <a:spcPts val="0"/>
              </a:spcAft>
              <a:buNone/>
            </a:pPr>
            <a:r>
              <a:rPr lang="en" sz="1000" u="sng">
                <a:solidFill>
                  <a:schemeClr val="hlink"/>
                </a:solidFill>
                <a:hlinkClick r:id="rId20"/>
              </a:rPr>
              <a:t>https://docs.google.com/forms/d/1mUlfayBVSyipD_ujoqs5tbNvuNhACKxHXIfjE0yljHY/edit?usp=sharing</a:t>
            </a:r>
            <a:endParaRPr sz="1000"/>
          </a:p>
          <a:p>
            <a:pPr indent="0" lvl="0" marL="0" rtl="0" algn="l">
              <a:spcBef>
                <a:spcPts val="0"/>
              </a:spcBef>
              <a:spcAft>
                <a:spcPts val="0"/>
              </a:spcAft>
              <a:buNone/>
            </a:pPr>
            <a:r>
              <a:rPr lang="en" sz="1000" u="sng">
                <a:solidFill>
                  <a:schemeClr val="hlink"/>
                </a:solidFill>
                <a:hlinkClick r:id="rId21"/>
              </a:rPr>
              <a:t>https://docs.google.com/drawings/d/14wojR4py3X8leT-MgsHyXDMNM3deLThGFbEaTGmhidI/edit?usp=sharing</a:t>
            </a:r>
            <a:endParaRPr sz="1000"/>
          </a:p>
          <a:p>
            <a:pPr indent="0" lvl="0" marL="0" rtl="0" algn="l">
              <a:spcBef>
                <a:spcPts val="0"/>
              </a:spcBef>
              <a:spcAft>
                <a:spcPts val="0"/>
              </a:spcAft>
              <a:buNone/>
            </a:pPr>
            <a:r>
              <a:rPr lang="en" sz="1000" u="sng">
                <a:solidFill>
                  <a:schemeClr val="hlink"/>
                </a:solidFill>
                <a:hlinkClick r:id="rId22"/>
              </a:rPr>
              <a:t>https://drive.google.com/file/d/1Ub_baxN1yIKa7z6PHbWKiQ5Hv3QmkYdb/view?usp=drivesdk</a:t>
            </a:r>
            <a:endParaRPr sz="1000"/>
          </a:p>
          <a:p>
            <a:pPr indent="0" lvl="0" marL="0" rtl="0" algn="l">
              <a:spcBef>
                <a:spcPts val="0"/>
              </a:spcBef>
              <a:spcAft>
                <a:spcPts val="0"/>
              </a:spcAft>
              <a:buNone/>
            </a:pPr>
            <a:r>
              <a:rPr lang="en" sz="1000" u="sng">
                <a:solidFill>
                  <a:schemeClr val="hlink"/>
                </a:solidFill>
                <a:hlinkClick r:id="rId23"/>
              </a:rPr>
              <a:t>https://sites.google.com/view/lakeforestphotoboothrental/home</a:t>
            </a:r>
            <a:endParaRPr sz="1000"/>
          </a:p>
          <a:p>
            <a:pPr indent="0" lvl="0" marL="0" rtl="0" algn="l">
              <a:spcBef>
                <a:spcPts val="0"/>
              </a:spcBef>
              <a:spcAft>
                <a:spcPts val="0"/>
              </a:spcAft>
              <a:buNone/>
            </a:pPr>
            <a:r>
              <a:rPr lang="en" sz="1000" u="sng">
                <a:solidFill>
                  <a:schemeClr val="hlink"/>
                </a:solidFill>
                <a:hlinkClick r:id="rId24"/>
              </a:rPr>
              <a:t>https://docs.google.com/document/d/1Ev2vwMZ1QC_ed6wOwgFpxL306n5SD-JmJ7lxV3pnQkE/edit?usp=sharing</a:t>
            </a:r>
            <a:endParaRPr sz="1000"/>
          </a:p>
          <a:p>
            <a:pPr indent="0" lvl="0" marL="0" rtl="0" algn="l">
              <a:spcBef>
                <a:spcPts val="0"/>
              </a:spcBef>
              <a:spcAft>
                <a:spcPts val="0"/>
              </a:spcAft>
              <a:buNone/>
            </a:pPr>
            <a:r>
              <a:rPr lang="en" sz="1000" u="sng">
                <a:solidFill>
                  <a:schemeClr val="hlink"/>
                </a:solidFill>
                <a:hlinkClick r:id="rId25"/>
              </a:rPr>
              <a:t>https://docs.google.com/document/d/1Ev2vwMZ1QC_ed6wOwgFpxL306n5SD-JmJ7lxV3pnQkE/pub</a:t>
            </a:r>
            <a:endParaRPr sz="1000"/>
          </a:p>
          <a:p>
            <a:pPr indent="0" lvl="0" marL="0" rtl="0" algn="l">
              <a:spcBef>
                <a:spcPts val="0"/>
              </a:spcBef>
              <a:spcAft>
                <a:spcPts val="0"/>
              </a:spcAft>
              <a:buNone/>
            </a:pPr>
            <a:r>
              <a:rPr lang="en" sz="1000" u="sng">
                <a:solidFill>
                  <a:schemeClr val="hlink"/>
                </a:solidFill>
                <a:hlinkClick r:id="rId26"/>
              </a:rPr>
              <a:t>https://docs.google.com/document/d/1Ev2vwMZ1QC_ed6wOwgFpxL306n5SD-JmJ7lxV3pnQkE/view</a:t>
            </a:r>
            <a:endParaRPr sz="1000"/>
          </a:p>
          <a:p>
            <a:pPr indent="0" lvl="0" marL="0" rtl="0" algn="l">
              <a:spcBef>
                <a:spcPts val="0"/>
              </a:spcBef>
              <a:spcAft>
                <a:spcPts val="0"/>
              </a:spcAft>
              <a:buNone/>
            </a:pPr>
            <a:r>
              <a:rPr lang="en" sz="1000" u="sng">
                <a:solidFill>
                  <a:schemeClr val="hlink"/>
                </a:solidFill>
                <a:hlinkClick r:id="rId27"/>
              </a:rPr>
              <a:t>https://docs.google.com/presentation/d/1-kNLh33yXoNbGIG5Xiro94OylX8QabJnnUhqLCjhNy4/edit?usp=sharing</a:t>
            </a:r>
            <a:endParaRPr sz="1000"/>
          </a:p>
          <a:p>
            <a:pPr indent="0" lvl="0" marL="0" rtl="0" algn="l">
              <a:spcBef>
                <a:spcPts val="0"/>
              </a:spcBef>
              <a:spcAft>
                <a:spcPts val="0"/>
              </a:spcAft>
              <a:buNone/>
            </a:pPr>
            <a:r>
              <a:rPr lang="en" sz="1000" u="sng">
                <a:solidFill>
                  <a:schemeClr val="hlink"/>
                </a:solidFill>
                <a:hlinkClick r:id="rId28"/>
              </a:rPr>
              <a:t>https://docs.google.com/presentation/d/1-kNLh33yXoNbGIG5Xiro94OylX8QabJnnUhqLCjhNy4/pub?start=true&amp;loop=true&amp;delayms=3000</a:t>
            </a:r>
            <a:endParaRPr sz="1000"/>
          </a:p>
          <a:p>
            <a:pPr indent="0" lvl="0" marL="0" rtl="0" algn="l">
              <a:spcBef>
                <a:spcPts val="0"/>
              </a:spcBef>
              <a:spcAft>
                <a:spcPts val="0"/>
              </a:spcAft>
              <a:buNone/>
            </a:pPr>
            <a:r>
              <a:rPr lang="en" sz="1000" u="sng">
                <a:solidFill>
                  <a:schemeClr val="hlink"/>
                </a:solidFill>
                <a:hlinkClick r:id="rId29"/>
              </a:rPr>
              <a:t>https://docs.google.com/presentation/d/1-kNLh33yXoNbGIG5Xiro94OylX8QabJnnUhqLCjhNy4/view</a:t>
            </a:r>
            <a:endParaRPr sz="1000"/>
          </a:p>
          <a:p>
            <a:pPr indent="0" lvl="0" marL="0" rtl="0" algn="l">
              <a:spcBef>
                <a:spcPts val="0"/>
              </a:spcBef>
              <a:spcAft>
                <a:spcPts val="0"/>
              </a:spcAft>
              <a:buNone/>
            </a:pPr>
            <a:r>
              <a:rPr lang="en" sz="1000" u="sng">
                <a:solidFill>
                  <a:schemeClr val="hlink"/>
                </a:solidFill>
                <a:hlinkClick r:id="rId30"/>
              </a:rPr>
              <a:t>https://docs.google.com/presentation/d/1-kNLh33yXoNbGIG5Xiro94OylX8QabJnnUhqLCjhNy4/htmlpresent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SLIDES_API2022439874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SLIDES_API202243987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video booth rental Laguna Beach</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202243987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202243987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202243987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202243987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202243987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202243987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202243987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202243987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Photo Booth Rental Orange County15700 Belshire Ave, Norwalk, CA 90650(562) 303-9926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202243987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202243987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202243987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202243987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202243987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202243987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inlagunabeac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inlagunabeach/home" TargetMode="External"/><Relationship Id="rId4" Type="http://schemas.openxmlformats.org/officeDocument/2006/relationships/image" Target="../media/image2.jpg"/><Relationship Id="rId5" Type="http://schemas.openxmlformats.org/officeDocument/2006/relationships/hyperlink" Target="https://docs.google.com/presentation/d/1-kNLh33yXoNbGIG5Xiro94OylX8QabJnnUhqLCjhNy4/edit?usp=drivesdk" TargetMode="External"/><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sites.google.com/view/photoboothrentalinlagunabeach/home" TargetMode="External"/><Relationship Id="rId4" Type="http://schemas.openxmlformats.org/officeDocument/2006/relationships/image" Target="../media/image16.jpg"/><Relationship Id="rId5" Type="http://schemas.openxmlformats.org/officeDocument/2006/relationships/hyperlink" Target="https://docs.google.com/presentation/d/1-kNLh33yXoNbGIG5Xiro94OylX8QabJnnUhqLCjhNy4/edit?usp=drivesdk" TargetMode="External"/><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sites.google.com/view/photoboothrentalinlagunabeach/home" TargetMode="External"/><Relationship Id="rId4" Type="http://schemas.openxmlformats.org/officeDocument/2006/relationships/image" Target="../media/image22.jpg"/><Relationship Id="rId5" Type="http://schemas.openxmlformats.org/officeDocument/2006/relationships/hyperlink" Target="https://docs.google.com/presentation/d/1-kNLh33yXoNbGIG5Xiro94OylX8QabJnnUhqLCjhNy4/edit?usp=drivesdk" TargetMode="External"/><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kNLh33yXoNbGIG5Xiro94OylX8QabJnnUhqLCjhNy4/edit?usp=drivesdk"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0" Type="http://schemas.openxmlformats.org/officeDocument/2006/relationships/hyperlink" Target="https://docs.google.com/spreadsheets/d/1xhimF1RaNxhnGyINI7RQLCnSrpL1-eNW5-MVDwEI6ms/view" TargetMode="External"/><Relationship Id="rId22" Type="http://schemas.openxmlformats.org/officeDocument/2006/relationships/hyperlink" Target="https://docs.google.com/drawings/d/14wojR4py3X8leT-MgsHyXDMNM3deLThGFbEaTGmhidI/edit?usp=sharing" TargetMode="External"/><Relationship Id="rId21" Type="http://schemas.openxmlformats.org/officeDocument/2006/relationships/hyperlink" Target="https://docs.google.com/forms/d/1mUlfayBVSyipD_ujoqs5tbNvuNhACKxHXIfjE0yljHY/edit?usp=sharing" TargetMode="External"/><Relationship Id="rId24" Type="http://schemas.openxmlformats.org/officeDocument/2006/relationships/hyperlink" Target="https://sites.google.com/view/lakeforestphotoboothrental/home" TargetMode="External"/><Relationship Id="rId23" Type="http://schemas.openxmlformats.org/officeDocument/2006/relationships/hyperlink" Target="https://drive.google.com/file/d/1Ub_baxN1yIKa7z6PHbWKiQ5Hv3QmkYdb/view?usp=drivesdk" TargetMode="External"/><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sites.google.com/view/photoboothrentalinlagunabeach/home" TargetMode="External"/><Relationship Id="rId4" Type="http://schemas.openxmlformats.org/officeDocument/2006/relationships/hyperlink" Target="https://drive.google.com/drive/folders/19253u6yAU8wnjKoSyg42tJ4qYkVbxXuF?usp=sharing" TargetMode="External"/><Relationship Id="rId9" Type="http://schemas.openxmlformats.org/officeDocument/2006/relationships/hyperlink" Target="https://drive.google.com/drive/folders/1_Wx8SFCVRGY1x6CyN6_zSYTFaYC-Xvqp?usp=sharing" TargetMode="External"/><Relationship Id="rId26" Type="http://schemas.openxmlformats.org/officeDocument/2006/relationships/hyperlink" Target="https://docs.google.com/document/d/1Ev2vwMZ1QC_ed6wOwgFpxL306n5SD-JmJ7lxV3pnQkE/pub" TargetMode="External"/><Relationship Id="rId25" Type="http://schemas.openxmlformats.org/officeDocument/2006/relationships/hyperlink" Target="https://docs.google.com/document/d/1Ev2vwMZ1QC_ed6wOwgFpxL306n5SD-JmJ7lxV3pnQkE/edit?usp=sharing" TargetMode="External"/><Relationship Id="rId28" Type="http://schemas.openxmlformats.org/officeDocument/2006/relationships/hyperlink" Target="https://docs.google.com/presentation/d/1-kNLh33yXoNbGIG5Xiro94OylX8QabJnnUhqLCjhNy4/edit?usp=sharing" TargetMode="External"/><Relationship Id="rId27" Type="http://schemas.openxmlformats.org/officeDocument/2006/relationships/hyperlink" Target="https://docs.google.com/document/d/1Ev2vwMZ1QC_ed6wOwgFpxL306n5SD-JmJ7lxV3pnQkE/view"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Yecl_iRT2SsaPVswHEukSrO3vEvMlJ53?usp=sharing" TargetMode="External"/><Relationship Id="rId29" Type="http://schemas.openxmlformats.org/officeDocument/2006/relationships/hyperlink" Target="https://docs.google.com/presentation/d/1-kNLh33yXoNbGIG5Xiro94OylX8QabJnnUhqLCjhNy4/pub?start=true&amp;loop=true&amp;delayms=3000" TargetMode="External"/><Relationship Id="rId7" Type="http://schemas.openxmlformats.org/officeDocument/2006/relationships/hyperlink" Target="https://drive.google.com/drive/folders/1NrTyN6QGS-Q-w9vzmnk04v7wFYDTCCIm?usp=sharing" TargetMode="External"/><Relationship Id="rId8" Type="http://schemas.openxmlformats.org/officeDocument/2006/relationships/hyperlink" Target="https://drive.google.com/drive/folders/1l1N_oGiU3FHnPlH1ROi4j8ZGoqLUQyyi?usp=sharing" TargetMode="External"/><Relationship Id="rId31" Type="http://schemas.openxmlformats.org/officeDocument/2006/relationships/hyperlink" Target="https://docs.google.com/presentation/d/1-kNLh33yXoNbGIG5Xiro94OylX8QabJnnUhqLCjhNy4/htmlpresent" TargetMode="External"/><Relationship Id="rId30" Type="http://schemas.openxmlformats.org/officeDocument/2006/relationships/hyperlink" Target="https://docs.google.com/presentation/d/1-kNLh33yXoNbGIG5Xiro94OylX8QabJnnUhqLCjhNy4/view" TargetMode="External"/><Relationship Id="rId11" Type="http://schemas.openxmlformats.org/officeDocument/2006/relationships/hyperlink" Target="https://drive.google.com/file/d/13HBBAb-JhwE029NZAE7U7XJ0bbPzsYc9/view?usp=sharing" TargetMode="External"/><Relationship Id="rId33" Type="http://schemas.openxmlformats.org/officeDocument/2006/relationships/image" Target="../media/image7.png"/><Relationship Id="rId10" Type="http://schemas.openxmlformats.org/officeDocument/2006/relationships/hyperlink" Target="https://drive.google.com/file/d/1uCZhnWI95owq0DwYxhz0Xk0BHXwjAWTd/view?usp=sharing" TargetMode="External"/><Relationship Id="rId32" Type="http://schemas.openxmlformats.org/officeDocument/2006/relationships/hyperlink" Target="https://docs.google.com/presentation/d/1-kNLh33yXoNbGIG5Xiro94OylX8QabJnnUhqLCjhNy4/edit?usp=drivesdk" TargetMode="External"/><Relationship Id="rId13" Type="http://schemas.openxmlformats.org/officeDocument/2006/relationships/hyperlink" Target="https://drive.google.com/file/d/1NVhsynRORFlvDmw1ejcA0PkIWG-ALh43/view?usp=sharing" TargetMode="External"/><Relationship Id="rId12" Type="http://schemas.openxmlformats.org/officeDocument/2006/relationships/hyperlink" Target="https://drive.google.com/file/d/1oFMETkkH8qcGXxGjoSj8r0HdaLDN1RI_/view?usp=sharing" TargetMode="External"/><Relationship Id="rId15" Type="http://schemas.openxmlformats.org/officeDocument/2006/relationships/hyperlink" Target="https://drive.google.com/file/d/1coKbLbml45SBEoOeQbUTyYOARKK-F1GF/view?usp=sharing" TargetMode="External"/><Relationship Id="rId14" Type="http://schemas.openxmlformats.org/officeDocument/2006/relationships/hyperlink" Target="https://drive.google.com/file/d/1O5JnqtRT3pPMM6oWDO5GiSdz69_ey38f/view?usp=sharing" TargetMode="External"/><Relationship Id="rId17" Type="http://schemas.openxmlformats.org/officeDocument/2006/relationships/hyperlink" Target="https://docs.google.com/spreadsheet/pub?key=1xhimF1RaNxhnGyINI7RQLCnSrpL1-eNW5-MVDwEI6ms" TargetMode="External"/><Relationship Id="rId16" Type="http://schemas.openxmlformats.org/officeDocument/2006/relationships/hyperlink" Target="https://docs.google.com/spreadsheets/d/1xhimF1RaNxhnGyINI7RQLCnSrpL1-eNW5-MVDwEI6ms/edit?usp=sharing" TargetMode="External"/><Relationship Id="rId19" Type="http://schemas.openxmlformats.org/officeDocument/2006/relationships/hyperlink" Target="https://docs.google.com/spreadsheets/d/1xhimF1RaNxhnGyINI7RQLCnSrpL1-eNW5-MVDwEI6ms/pub" TargetMode="External"/><Relationship Id="rId18" Type="http://schemas.openxmlformats.org/officeDocument/2006/relationships/hyperlink" Target="https://docs.google.com/spreadsheets/d/1xhimF1RaNxhnGyINI7RQLCnSrpL1-eNW5-MVDwEI6ms/pub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ocs.google.com/presentation/d/1-kNLh33yXoNbGIG5Xiro94OylX8QabJnnUhqLCjhNy4/edit?usp=drivesdk"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inlagunabeach/home" TargetMode="External"/><Relationship Id="rId4" Type="http://schemas.openxmlformats.org/officeDocument/2006/relationships/hyperlink" Target="http://www.youtube.com/watch?v=WWlZX-7fMis" TargetMode="External"/><Relationship Id="rId5" Type="http://schemas.openxmlformats.org/officeDocument/2006/relationships/image" Target="../media/image23.jpg"/><Relationship Id="rId6" Type="http://schemas.openxmlformats.org/officeDocument/2006/relationships/hyperlink" Target="https://docs.google.com/presentation/d/1-kNLh33yXoNbGIG5Xiro94OylX8QabJnnUhqLCjhNy4/edit?usp=drivesdk" TargetMode="External"/><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inlagunabeach/home" TargetMode="External"/><Relationship Id="rId4" Type="http://schemas.openxmlformats.org/officeDocument/2006/relationships/hyperlink" Target="http://www.youtube.com/watch?v=uceVMj8rYks" TargetMode="External"/><Relationship Id="rId5" Type="http://schemas.openxmlformats.org/officeDocument/2006/relationships/image" Target="../media/image23.jpg"/><Relationship Id="rId6" Type="http://schemas.openxmlformats.org/officeDocument/2006/relationships/hyperlink" Target="https://docs.google.com/presentation/d/1-kNLh33yXoNbGIG5Xiro94OylX8QabJnnUhqLCjhNy4/edit?usp=drivesdk" TargetMode="External"/><Relationship Id="rId7"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inlagunabeach/home" TargetMode="External"/><Relationship Id="rId4" Type="http://schemas.openxmlformats.org/officeDocument/2006/relationships/hyperlink" Target="http://www.youtube.com/watch?v=5m1UqrkL-Qs" TargetMode="External"/><Relationship Id="rId5" Type="http://schemas.openxmlformats.org/officeDocument/2006/relationships/image" Target="../media/image23.jpg"/><Relationship Id="rId6" Type="http://schemas.openxmlformats.org/officeDocument/2006/relationships/hyperlink" Target="https://docs.google.com/presentation/d/1-kNLh33yXoNbGIG5Xiro94OylX8QabJnnUhqLCjhNy4/edit?usp=drivesdk" TargetMode="External"/><Relationship Id="rId7"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sites.google.com/view/photoboothrentalinlagunabeach/home" TargetMode="External"/><Relationship Id="rId4" Type="http://schemas.openxmlformats.org/officeDocument/2006/relationships/hyperlink" Target="http://www.youtube.com/watch?v=IJ0CyVachsU" TargetMode="External"/><Relationship Id="rId5" Type="http://schemas.openxmlformats.org/officeDocument/2006/relationships/image" Target="../media/image23.jpg"/><Relationship Id="rId6" Type="http://schemas.openxmlformats.org/officeDocument/2006/relationships/hyperlink" Target="https://docs.google.com/presentation/d/1-kNLh33yXoNbGIG5Xiro94OylX8QabJnnUhqLCjhNy4/edit?usp=drivesdk" TargetMode="External"/><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lakeforestphotoboothrental/home" TargetMode="External"/><Relationship Id="rId4" Type="http://schemas.openxmlformats.org/officeDocument/2006/relationships/image" Target="../media/image3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sites.google.com/view/photoboothrentalinlagunabeach/home" TargetMode="External"/><Relationship Id="rId4" Type="http://schemas.openxmlformats.org/officeDocument/2006/relationships/hyperlink" Target="http://www.youtube.com/watch?v=DKbCg1R-nOo" TargetMode="External"/><Relationship Id="rId5" Type="http://schemas.openxmlformats.org/officeDocument/2006/relationships/image" Target="../media/image23.jpg"/><Relationship Id="rId6" Type="http://schemas.openxmlformats.org/officeDocument/2006/relationships/hyperlink" Target="https://docs.google.com/presentation/d/1-kNLh33yXoNbGIG5Xiro94OylX8QabJnnUhqLCjhNy4/edit?usp=drivesdk" TargetMode="External"/><Relationship Id="rId7"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sites.google.com/view/photoboothrentalinlagunabeach/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inlagunabeach/home" TargetMode="Externa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presentation/d/1-kNLh33yXoNbGIG5Xiro94OylX8QabJnnUhqLCjhNy4/edit?usp=drivesdk"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kNLh33yXoNbGIG5Xiro94OylX8QabJnnUhqLCjhNy4/edit?usp=drivesdk"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kNLh33yXoNbGIG5Xiro94OylX8QabJnnUhqLCjhNy4/edit?usp=drivesdk"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inlagunabeach/home" TargetMode="External"/><Relationship Id="rId4" Type="http://schemas.openxmlformats.org/officeDocument/2006/relationships/image" Target="../media/image15.jpg"/><Relationship Id="rId5" Type="http://schemas.openxmlformats.org/officeDocument/2006/relationships/hyperlink" Target="https://docs.google.com/presentation/d/1-kNLh33yXoNbGIG5Xiro94OylX8QabJnnUhqLCjhNy4/edit?usp=drivesdk" TargetMode="External"/><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inlagunabeach/home" TargetMode="External"/><Relationship Id="rId4" Type="http://schemas.openxmlformats.org/officeDocument/2006/relationships/image" Target="../media/image14.png"/><Relationship Id="rId5" Type="http://schemas.openxmlformats.org/officeDocument/2006/relationships/hyperlink" Target="https://docs.google.com/presentation/d/1-kNLh33yXoNbGIG5Xiro94OylX8QabJnnUhqLCjhNy4/edit?usp=drivesdk" TargetMode="External"/><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inlagunabeach/home" TargetMode="External"/><Relationship Id="rId4" Type="http://schemas.openxmlformats.org/officeDocument/2006/relationships/image" Target="../media/image1.jpg"/><Relationship Id="rId5" Type="http://schemas.openxmlformats.org/officeDocument/2006/relationships/hyperlink" Target="https://docs.google.com/presentation/d/1-kNLh33yXoNbGIG5Xiro94OylX8QabJnnUhqLCjhNy4/edit?usp=drivesdk" TargetMode="External"/><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360 video booth rental Laguna Beach</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https://sites.google.com/view/photoboothrentalinlagunabeach/home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Photo Booth Rental in Irvine is the premier provider of photo booth rentals for special events across Southern California. We have been voted Best Photo Booth Rentals in Irvine and Orange County by our customers. Best Irvine Photo Booth Rentals has a wide variety of photo booth rentals to choose from that can fit up to 15 people in a single photo. Our photo booths are all-inclusive and include fun props, custom branding, unlimited photos, and high quality prints.&#10;" id="110" name="Google Shape;110;p22" title="360 video booth rental Laguna Beach">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360 video booth rental Laguna Beach" id="111" name="Google Shape;111;p22" title="360 video booth rental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Photo Booth Rental in Irvine is the premier provider of photo booth rentals for special events across Southern California. We have been voted Best Photo Booth Rentals in Irvine and Orange County by our customers. Best Irvine Photo Booth Rentals has a wide variety of photo booth rentals to choose from that can fit up to 15 people in a single photo. Our photo booths are all-inclusive and include fun props, custom branding, unlimited photos, and high quality prints.&#10;" id="116" name="Google Shape;116;p23" title="360 video booth rental Laguna Beach">
            <a:hlinkClick r:id="rId3"/>
          </p:cNvPr>
          <p:cNvPicPr preferRelativeResize="0"/>
          <p:nvPr/>
        </p:nvPicPr>
        <p:blipFill>
          <a:blip r:embed="rId4">
            <a:alphaModFix/>
          </a:blip>
          <a:stretch>
            <a:fillRect/>
          </a:stretch>
        </p:blipFill>
        <p:spPr>
          <a:xfrm>
            <a:off x="2960370" y="0"/>
            <a:ext cx="3223260" cy="5143500"/>
          </a:xfrm>
          <a:prstGeom prst="rect">
            <a:avLst/>
          </a:prstGeom>
          <a:noFill/>
          <a:ln>
            <a:noFill/>
          </a:ln>
        </p:spPr>
      </p:pic>
      <p:pic>
        <p:nvPicPr>
          <p:cNvPr descr="360 video booth rental Laguna Beach" id="117" name="Google Shape;117;p23" title="360 video booth rental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Photo Booth Rental in Irvine is the premier provider of photo booth rentals for special events across Southern California. We have been voted Best Photo Booth Rentals in Irvine and Orange County by our customers. Best Irvine Photo Booth Rentals has a wide variety of photo booth rentals to choose from that can fit up to 15 people in a single photo. Our photo booths are all-inclusive and include fun props, custom branding, unlimited photos, and high quality prints.&#10;" id="122" name="Google Shape;122;p24" title="360 video booth rental Laguna Beach">
            <a:hlinkClick r:id="rId3"/>
          </p:cNvPr>
          <p:cNvPicPr preferRelativeResize="0"/>
          <p:nvPr/>
        </p:nvPicPr>
        <p:blipFill>
          <a:blip r:embed="rId4">
            <a:alphaModFix/>
          </a:blip>
          <a:stretch>
            <a:fillRect/>
          </a:stretch>
        </p:blipFill>
        <p:spPr>
          <a:xfrm>
            <a:off x="1714500" y="671513"/>
            <a:ext cx="5715000" cy="3800475"/>
          </a:xfrm>
          <a:prstGeom prst="rect">
            <a:avLst/>
          </a:prstGeom>
          <a:noFill/>
          <a:ln>
            <a:noFill/>
          </a:ln>
        </p:spPr>
      </p:pic>
      <p:pic>
        <p:nvPicPr>
          <p:cNvPr descr="360 video booth rental Laguna Beach" id="123" name="Google Shape;123;p24" title="360 video booth rental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29" name="Google Shape;129;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360 video booth rental Laguna Beach" id="130" name="Google Shape;130;p25" title="360 video booth rental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36" name="Google Shape;136;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spreadsheet</a:t>
            </a:r>
            <a:endParaRPr sz="700"/>
          </a:p>
          <a:p>
            <a:pPr indent="0" lvl="0" marL="0" rtl="0" algn="l">
              <a:lnSpc>
                <a:spcPct val="1000"/>
              </a:lnSpc>
              <a:spcBef>
                <a:spcPts val="1000"/>
              </a:spcBef>
              <a:spcAft>
                <a:spcPts val="0"/>
              </a:spcAft>
              <a:buNone/>
            </a:pPr>
            <a:r>
              <a:rPr lang="en" sz="700" u="sng">
                <a:solidFill>
                  <a:schemeClr val="hlink"/>
                </a:solidFill>
                <a:hlinkClick r:id="rId17"/>
              </a:rPr>
              <a:t>spreadsheet key</a:t>
            </a:r>
            <a:endParaRPr sz="700"/>
          </a:p>
          <a:p>
            <a:pPr indent="0" lvl="0" marL="0" rtl="0" algn="l">
              <a:lnSpc>
                <a:spcPct val="1000"/>
              </a:lnSpc>
              <a:spcBef>
                <a:spcPts val="1000"/>
              </a:spcBef>
              <a:spcAft>
                <a:spcPts val="0"/>
              </a:spcAft>
              <a:buNone/>
            </a:pPr>
            <a:r>
              <a:rPr lang="en" sz="700" u="sng">
                <a:solidFill>
                  <a:schemeClr val="hlink"/>
                </a:solidFill>
                <a:hlinkClick r:id="rId18"/>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9"/>
              </a:rPr>
              <a:t>spreadsheet pub</a:t>
            </a:r>
            <a:endParaRPr sz="700"/>
          </a:p>
          <a:p>
            <a:pPr indent="0" lvl="0" marL="0" rtl="0" algn="l">
              <a:lnSpc>
                <a:spcPct val="1000"/>
              </a:lnSpc>
              <a:spcBef>
                <a:spcPts val="1000"/>
              </a:spcBef>
              <a:spcAft>
                <a:spcPts val="0"/>
              </a:spcAft>
              <a:buNone/>
            </a:pPr>
            <a:r>
              <a:rPr lang="en" sz="700" u="sng">
                <a:solidFill>
                  <a:schemeClr val="hlink"/>
                </a:solidFill>
                <a:hlinkClick r:id="rId20"/>
              </a:rPr>
              <a:t>spreadsheet view</a:t>
            </a:r>
            <a:endParaRPr sz="700"/>
          </a:p>
          <a:p>
            <a:pPr indent="0" lvl="0" marL="0" rtl="0" algn="l">
              <a:lnSpc>
                <a:spcPct val="1000"/>
              </a:lnSpc>
              <a:spcBef>
                <a:spcPts val="1000"/>
              </a:spcBef>
              <a:spcAft>
                <a:spcPts val="0"/>
              </a:spcAft>
              <a:buNone/>
            </a:pPr>
            <a:r>
              <a:rPr lang="en" sz="700" u="sng">
                <a:solidFill>
                  <a:schemeClr val="hlink"/>
                </a:solidFill>
                <a:hlinkClick r:id="rId21"/>
              </a:rPr>
              <a:t>form</a:t>
            </a:r>
            <a:endParaRPr sz="700"/>
          </a:p>
          <a:p>
            <a:pPr indent="0" lvl="0" marL="0" rtl="0" algn="l">
              <a:lnSpc>
                <a:spcPct val="1000"/>
              </a:lnSpc>
              <a:spcBef>
                <a:spcPts val="1000"/>
              </a:spcBef>
              <a:spcAft>
                <a:spcPts val="0"/>
              </a:spcAft>
              <a:buNone/>
            </a:pPr>
            <a:r>
              <a:rPr lang="en" sz="700" u="sng">
                <a:solidFill>
                  <a:schemeClr val="hlink"/>
                </a:solidFill>
                <a:hlinkClick r:id="rId22"/>
              </a:rPr>
              <a:t>drawing</a:t>
            </a:r>
            <a:endParaRPr sz="700"/>
          </a:p>
          <a:p>
            <a:pPr indent="0" lvl="0" marL="0" rtl="0" algn="l">
              <a:lnSpc>
                <a:spcPct val="1000"/>
              </a:lnSpc>
              <a:spcBef>
                <a:spcPts val="1000"/>
              </a:spcBef>
              <a:spcAft>
                <a:spcPts val="0"/>
              </a:spcAft>
              <a:buNone/>
            </a:pPr>
            <a:r>
              <a:rPr lang="en" sz="700" u="sng">
                <a:solidFill>
                  <a:schemeClr val="hlink"/>
                </a:solidFill>
                <a:hlinkClick r:id="rId23"/>
              </a:rPr>
              <a:t>image</a:t>
            </a:r>
            <a:endParaRPr sz="700"/>
          </a:p>
          <a:p>
            <a:pPr indent="0" lvl="0" marL="0" rtl="0" algn="l">
              <a:lnSpc>
                <a:spcPct val="1000"/>
              </a:lnSpc>
              <a:spcBef>
                <a:spcPts val="1000"/>
              </a:spcBef>
              <a:spcAft>
                <a:spcPts val="0"/>
              </a:spcAft>
              <a:buNone/>
            </a:pPr>
            <a:r>
              <a:rPr lang="en" sz="700" u="sng">
                <a:solidFill>
                  <a:schemeClr val="hlink"/>
                </a:solidFill>
                <a:hlinkClick r:id="rId24"/>
              </a:rPr>
              <a:t>image link</a:t>
            </a:r>
            <a:endParaRPr sz="700"/>
          </a:p>
          <a:p>
            <a:pPr indent="0" lvl="0" marL="0" rtl="0" algn="l">
              <a:lnSpc>
                <a:spcPct val="1000"/>
              </a:lnSpc>
              <a:spcBef>
                <a:spcPts val="1000"/>
              </a:spcBef>
              <a:spcAft>
                <a:spcPts val="1000"/>
              </a:spcAft>
              <a:buNone/>
            </a:pPr>
            <a:r>
              <a:t/>
            </a:r>
            <a:endParaRPr/>
          </a:p>
        </p:txBody>
      </p:sp>
      <p:sp>
        <p:nvSpPr>
          <p:cNvPr id="137" name="Google Shape;137;p2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a:t>
            </a:r>
            <a:endParaRPr sz="700"/>
          </a:p>
          <a:p>
            <a:pPr indent="0" lvl="0" marL="0" rtl="0" algn="l">
              <a:lnSpc>
                <a:spcPct val="1000"/>
              </a:lnSpc>
              <a:spcBef>
                <a:spcPts val="1000"/>
              </a:spcBef>
              <a:spcAft>
                <a:spcPts val="0"/>
              </a:spcAft>
              <a:buNone/>
            </a:pPr>
            <a:r>
              <a:rPr lang="en" sz="700" u="sng">
                <a:solidFill>
                  <a:schemeClr val="hlink"/>
                </a:solidFill>
                <a:hlinkClick r:id="rId26"/>
              </a:rPr>
              <a:t>document pub</a:t>
            </a:r>
            <a:endParaRPr sz="700"/>
          </a:p>
          <a:p>
            <a:pPr indent="0" lvl="0" marL="0" rtl="0" algn="l">
              <a:lnSpc>
                <a:spcPct val="1000"/>
              </a:lnSpc>
              <a:spcBef>
                <a:spcPts val="1000"/>
              </a:spcBef>
              <a:spcAft>
                <a:spcPts val="0"/>
              </a:spcAft>
              <a:buNone/>
            </a:pPr>
            <a:r>
              <a:rPr lang="en" sz="700" u="sng">
                <a:solidFill>
                  <a:schemeClr val="hlink"/>
                </a:solidFill>
                <a:hlinkClick r:id="rId27"/>
              </a:rPr>
              <a:t>document view</a:t>
            </a:r>
            <a:endParaRPr sz="700"/>
          </a:p>
          <a:p>
            <a:pPr indent="0" lvl="0" marL="0" rtl="0" algn="l">
              <a:lnSpc>
                <a:spcPct val="1000"/>
              </a:lnSpc>
              <a:spcBef>
                <a:spcPts val="1000"/>
              </a:spcBef>
              <a:spcAft>
                <a:spcPts val="0"/>
              </a:spcAft>
              <a:buNone/>
            </a:pPr>
            <a:r>
              <a:rPr lang="en" sz="700" u="sng">
                <a:solidFill>
                  <a:schemeClr val="hlink"/>
                </a:solidFill>
                <a:hlinkClick r:id="rId28"/>
              </a:rPr>
              <a:t>presentation</a:t>
            </a:r>
            <a:endParaRPr sz="700"/>
          </a:p>
          <a:p>
            <a:pPr indent="0" lvl="0" marL="0" rtl="0" algn="l">
              <a:lnSpc>
                <a:spcPct val="1000"/>
              </a:lnSpc>
              <a:spcBef>
                <a:spcPts val="1000"/>
              </a:spcBef>
              <a:spcAft>
                <a:spcPts val="0"/>
              </a:spcAft>
              <a:buNone/>
            </a:pPr>
            <a:r>
              <a:rPr lang="en" sz="700" u="sng">
                <a:solidFill>
                  <a:schemeClr val="hlink"/>
                </a:solidFill>
                <a:hlinkClick r:id="rId2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1"/>
              </a:rPr>
              <a:t>presentation html</a:t>
            </a:r>
            <a:endParaRPr sz="700"/>
          </a:p>
          <a:p>
            <a:pPr indent="0" lvl="0" marL="0" rtl="0" algn="l">
              <a:lnSpc>
                <a:spcPct val="1000"/>
              </a:lnSpc>
              <a:spcBef>
                <a:spcPts val="1000"/>
              </a:spcBef>
              <a:spcAft>
                <a:spcPts val="1000"/>
              </a:spcAft>
              <a:buNone/>
            </a:pPr>
            <a:r>
              <a:t/>
            </a:r>
            <a:endParaRPr/>
          </a:p>
        </p:txBody>
      </p:sp>
      <p:pic>
        <p:nvPicPr>
          <p:cNvPr descr="360 video booth rental Laguna Beach" id="138" name="Google Shape;138;p26" title="360 video booth rental Laguna Beach">
            <a:hlinkClick r:id="rId32"/>
          </p:cNvPr>
          <p:cNvPicPr preferRelativeResize="0"/>
          <p:nvPr/>
        </p:nvPicPr>
        <p:blipFill>
          <a:blip r:embed="rId33">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44" name="Google Shape;144;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360 video booth rental Laguna Beach" id="145" name="Google Shape;145;p27" title="360 video booth rental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https://sites.google.com/view/photoboothrentalinlagunabeach/home</a:t>
            </a:r>
            <a:endParaRPr/>
          </a:p>
        </p:txBody>
      </p:sp>
      <p:pic>
        <p:nvPicPr>
          <p:cNvPr id="151" name="Google Shape;151;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360 video booth rental Laguna Beach" id="152" name="Google Shape;152;p28" title="360 video booth rental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https://sites.google.com/view/photoboothrentalinlagunabeach/home</a:t>
            </a:r>
            <a:endParaRPr/>
          </a:p>
        </p:txBody>
      </p:sp>
      <p:pic>
        <p:nvPicPr>
          <p:cNvPr id="158" name="Google Shape;158;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360 video booth rental Laguna Beach" id="159" name="Google Shape;159;p29" title="360 video booth rental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https://sites.google.com/view/photoboothrentalinlagunabeach/home</a:t>
            </a:r>
            <a:endParaRPr/>
          </a:p>
        </p:txBody>
      </p:sp>
      <p:pic>
        <p:nvPicPr>
          <p:cNvPr id="165" name="Google Shape;165;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360 video booth rental Laguna Beach" id="166" name="Google Shape;166;p30" title="360 video booth rental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https://sites.google.com/view/photoboothrentalinlagunabeach/home</a:t>
            </a:r>
            <a:endParaRPr/>
          </a:p>
        </p:txBody>
      </p:sp>
      <p:pic>
        <p:nvPicPr>
          <p:cNvPr id="172" name="Google Shape;172;p31">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360 video booth rental Laguna Beach" id="173" name="Google Shape;173;p31" title="360 video booth rental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360 video booth rental Laguna Beach" id="60" name="Google Shape;60;p14" title="360 video booth rental Laguna Beach">
            <a:hlinkClick r:id="rId3"/>
          </p:cNvPr>
          <p:cNvPicPr preferRelativeResize="0"/>
          <p:nvPr/>
        </p:nvPicPr>
        <p:blipFill>
          <a:blip r:embed="rId4">
            <a:alphaModFix/>
          </a:blip>
          <a:stretch>
            <a:fillRect/>
          </a:stretch>
        </p:blipFill>
        <p:spPr>
          <a:xfrm>
            <a:off x="1143001" y="1"/>
            <a:ext cx="6857999"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https://sites.google.com/view/photoboothrentalinlagunabeach/home</a:t>
            </a:r>
            <a:endParaRPr/>
          </a:p>
        </p:txBody>
      </p:sp>
      <p:pic>
        <p:nvPicPr>
          <p:cNvPr id="179" name="Google Shape;179;p32">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360 video booth rental Laguna Beach" id="180" name="Google Shape;180;p32" title="360 video booth rental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360 video booth rental Laguna Beach</a:t>
            </a:r>
            <a:endParaRPr b="1">
              <a:solidFill>
                <a:srgbClr val="A8D673"/>
              </a:solidFill>
              <a:latin typeface="Poppins"/>
              <a:ea typeface="Poppins"/>
              <a:cs typeface="Poppins"/>
              <a:sym typeface="Poppins"/>
            </a:endParaRPr>
          </a:p>
        </p:txBody>
      </p:sp>
      <p:sp>
        <p:nvSpPr>
          <p:cNvPr id="186" name="Google Shape;186;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https://sites.google.com/view/photoboothrentalinlagunabeach/home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360 video booth rental Laguna Beach" id="65" name="Google Shape;65;p15" title="360 video booth rental Laguna Beach">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360 video booth rental Laguna Beach</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descr="360 video booth rental Laguna Beach" id="73" name="Google Shape;73;p16" title="360 video booth rental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Photo Booth Rental Orange County</a:t>
            </a:r>
            <a:endParaRPr sz="1000"/>
          </a:p>
          <a:p>
            <a:pPr indent="0" lvl="0" marL="0" rtl="0" algn="l">
              <a:spcBef>
                <a:spcPts val="0"/>
              </a:spcBef>
              <a:spcAft>
                <a:spcPts val="0"/>
              </a:spcAft>
              <a:buNone/>
            </a:pPr>
            <a:r>
              <a:rPr lang="en" sz="1000"/>
              <a:t>15700 Belshire Ave, Norwalk, CA 90650</a:t>
            </a:r>
            <a:endParaRPr sz="1000"/>
          </a:p>
          <a:p>
            <a:pPr indent="0" lvl="0" marL="0" rtl="0" algn="l">
              <a:spcBef>
                <a:spcPts val="0"/>
              </a:spcBef>
              <a:spcAft>
                <a:spcPts val="0"/>
              </a:spcAft>
              <a:buNone/>
            </a:pPr>
            <a:r>
              <a:rPr lang="en" sz="1000"/>
              <a:t>(562) 303-9926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360 video booth rental Laguna Beach" id="80" name="Google Shape;80;p17" title="360 video booth rental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360 video booth rental Laguna Beach</a:t>
            </a:r>
            <a:endParaRPr sz="800"/>
          </a:p>
          <a:p>
            <a:pPr indent="0" lvl="0" marL="0" rtl="0" algn="l">
              <a:spcBef>
                <a:spcPts val="0"/>
              </a:spcBef>
              <a:spcAft>
                <a:spcPts val="0"/>
              </a:spcAft>
              <a:buNone/>
            </a:pPr>
            <a:r>
              <a:t/>
            </a:r>
            <a:endParaRPr sz="800"/>
          </a:p>
        </p:txBody>
      </p:sp>
      <p:pic>
        <p:nvPicPr>
          <p:cNvPr descr="360 video booth rental Laguna Beach" id="87" name="Google Shape;87;p18" title="360 video booth rental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Photo Booth Rental in Irvine is the premier provider of photo booth rentals for special events across Southern California. We have been voted Best Photo Booth Rentals in Irvine and Orange County by our customers. Best Irvine Photo Booth Rentals has a wide variety of photo booth rentals to choose from that can fit up to 15 people in a single photo. Our photo booths are all-inclusive and include fun props, custom branding, unlimited photos, and high quality prints.&#10;" id="92" name="Google Shape;92;p19" title="360 video booth rental Laguna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360 video booth rental Laguna Beach" id="93" name="Google Shape;93;p19" title="360 video booth rental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Photo Booth Rental in Irvine is the premier provider of photo booth rentals for special events across Southern California. We have been voted Best Photo Booth Rentals in Irvine and Orange County by our customers. Best Irvine Photo Booth Rentals has a wide variety of photo booth rentals to choose from that can fit up to 15 people in a single photo. Our photo booths are all-inclusive and include fun props, custom branding, unlimited photos, and high quality prints.&#10;" id="98" name="Google Shape;98;p20" title="360 video booth rental Laguna Beach">
            <a:hlinkClick r:id="rId3"/>
          </p:cNvPr>
          <p:cNvPicPr preferRelativeResize="0"/>
          <p:nvPr/>
        </p:nvPicPr>
        <p:blipFill>
          <a:blip r:embed="rId4">
            <a:alphaModFix/>
          </a:blip>
          <a:stretch>
            <a:fillRect/>
          </a:stretch>
        </p:blipFill>
        <p:spPr>
          <a:xfrm>
            <a:off x="2600325" y="1909763"/>
            <a:ext cx="3943350" cy="1323975"/>
          </a:xfrm>
          <a:prstGeom prst="rect">
            <a:avLst/>
          </a:prstGeom>
          <a:noFill/>
          <a:ln>
            <a:noFill/>
          </a:ln>
        </p:spPr>
      </p:pic>
      <p:pic>
        <p:nvPicPr>
          <p:cNvPr descr="360 video booth rental Laguna Beach" id="99" name="Google Shape;99;p20" title="360 video booth rental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Photo Booth Rental in Irvine is the premier provider of photo booth rentals for special events across Southern California. We have been voted Best Photo Booth Rentals in Irvine and Orange County by our customers. Best Irvine Photo Booth Rentals has a wide variety of photo booth rentals to choose from that can fit up to 15 people in a single photo. Our photo booths are all-inclusive and include fun props, custom branding, unlimited photos, and high quality prints.&#10;" id="104" name="Google Shape;104;p21" title="360 video booth rental Laguna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360 video booth rental Laguna Beach" id="105" name="Google Shape;105;p21" title="360 video booth rental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