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WRE3aNQwxJzdltY7xJJ7yo0A18pSncwTv89iDIX76E/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RWRE3aNQwxJzdltY7xJJ7yo0A18pSncwTv89iDIX76E/view" TargetMode="External"/><Relationship Id="rId23" Type="http://schemas.openxmlformats.org/officeDocument/2006/relationships/hyperlink" Target="https://docs.google.com/document/d/1RWRE3aNQwxJzdltY7xJJ7yo0A18pSncwTv89iDIX76E/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laguna-beach-photo-booths" TargetMode="External"/><Relationship Id="rId3" Type="http://schemas.openxmlformats.org/officeDocument/2006/relationships/hyperlink" Target="https://drive.google.com/drive/folders/19viOwmdb2_y6znsIDp7h1cSKZfhudk6I?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Gru92SbfKr-smwK66wzLvAjzIlePjscts_2Umfuq04I/pub?start=true&amp;loop=true&amp;delayms=3000" TargetMode="External"/><Relationship Id="rId25" Type="http://schemas.openxmlformats.org/officeDocument/2006/relationships/hyperlink" Target="https://docs.google.com/presentation/d/1Gru92SbfKr-smwK66wzLvAjzIlePjscts_2Umfuq04I/edit?usp=sharing" TargetMode="External"/><Relationship Id="rId28" Type="http://schemas.openxmlformats.org/officeDocument/2006/relationships/hyperlink" Target="https://docs.google.com/presentation/d/1Gru92SbfKr-smwK66wzLvAjzIlePjscts_2Umfuq04I/htmlpresent" TargetMode="External"/><Relationship Id="rId27" Type="http://schemas.openxmlformats.org/officeDocument/2006/relationships/hyperlink" Target="https://docs.google.com/presentation/d/1Gru92SbfKr-smwK66wzLvAjzIlePjscts_2Umfuq04I/view" TargetMode="External"/><Relationship Id="rId5" Type="http://schemas.openxmlformats.org/officeDocument/2006/relationships/hyperlink" Target="https://drive.google.com/drive/folders/1-yjJoD10ScJr2Jl8laL4N488H-b-OI0P?usp=sharing" TargetMode="External"/><Relationship Id="rId6" Type="http://schemas.openxmlformats.org/officeDocument/2006/relationships/hyperlink" Target="https://drive.google.com/drive/folders/1bgqUbJ3ntuK631xL7NSwbAuH6u6y1fUc?usp=sharing" TargetMode="External"/><Relationship Id="rId7" Type="http://schemas.openxmlformats.org/officeDocument/2006/relationships/hyperlink" Target="https://drive.google.com/drive/folders/13FKRqbJT_oROsiFDE7EqxhJe-KzkMjsU?usp=sharing" TargetMode="External"/><Relationship Id="rId8" Type="http://schemas.openxmlformats.org/officeDocument/2006/relationships/hyperlink" Target="https://drive.google.com/drive/folders/1RarPJgPzb1vR3NBD4vnEhymdx84GhJBr?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KEh2A2ixCBPbdo2JPtmHCBgj5j2f_YCz_BsOOFVvr0g/edit?usp=sharing" TargetMode="External"/><Relationship Id="rId12" Type="http://schemas.openxmlformats.org/officeDocument/2006/relationships/hyperlink" Target="https://drive.google.com/file/d/1iSXsrjesMX_dWsUK4AFLhPhZAHsNRD60/view?usp=sharing" TargetMode="External"/><Relationship Id="rId15" Type="http://schemas.openxmlformats.org/officeDocument/2006/relationships/hyperlink" Target="https://docs.google.com/spreadsheets/d/1KEh2A2ixCBPbdo2JPtmHCBgj5j2f_YCz_BsOOFVvr0g/pubhtml" TargetMode="External"/><Relationship Id="rId14" Type="http://schemas.openxmlformats.org/officeDocument/2006/relationships/hyperlink" Target="https://docs.google.com/spreadsheet/pub?key=1KEh2A2ixCBPbdo2JPtmHCBgj5j2f_YCz_BsOOFVvr0g" TargetMode="External"/><Relationship Id="rId17" Type="http://schemas.openxmlformats.org/officeDocument/2006/relationships/hyperlink" Target="https://docs.google.com/spreadsheets/d/1KEh2A2ixCBPbdo2JPtmHCBgj5j2f_YCz_BsOOFVvr0g/view" TargetMode="External"/><Relationship Id="rId16" Type="http://schemas.openxmlformats.org/officeDocument/2006/relationships/hyperlink" Target="https://docs.google.com/spreadsheets/d/1KEh2A2ixCBPbdo2JPtmHCBgj5j2f_YCz_BsOOFVvr0g/pub" TargetMode="External"/><Relationship Id="rId19" Type="http://schemas.openxmlformats.org/officeDocument/2006/relationships/hyperlink" Target="https://docs.google.com/drawings/d/1P2NsDudQEQgRYGENop8yD9q5D2zs5zsbl8ZEY8T9cLo/edit?usp=sharing" TargetMode="External"/><Relationship Id="rId18" Type="http://schemas.openxmlformats.org/officeDocument/2006/relationships/hyperlink" Target="https://docs.google.com/forms/d/13H6YGovSeHsLTOnIFzS8jeFdbpXHSBiiMyEw6zRkh4U/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WRE3aNQwxJzdltY7xJJ7yo0A18pSncwTv89iDIX76E/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RWRE3aNQwxJzdltY7xJJ7yo0A18pSncwTv89iDIX76E/view" TargetMode="External"/><Relationship Id="rId23" Type="http://schemas.openxmlformats.org/officeDocument/2006/relationships/hyperlink" Target="https://docs.google.com/document/d/1RWRE3aNQwxJzdltY7xJJ7yo0A18pSncwTv89iDIX76E/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laguna-beach-photo-booths" TargetMode="External"/><Relationship Id="rId3" Type="http://schemas.openxmlformats.org/officeDocument/2006/relationships/hyperlink" Target="https://drive.google.com/drive/folders/19viOwmdb2_y6znsIDp7h1cSKZfhudk6I?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Gru92SbfKr-smwK66wzLvAjzIlePjscts_2Umfuq04I/pub?start=true&amp;loop=true&amp;delayms=3000" TargetMode="External"/><Relationship Id="rId25" Type="http://schemas.openxmlformats.org/officeDocument/2006/relationships/hyperlink" Target="https://docs.google.com/presentation/d/1Gru92SbfKr-smwK66wzLvAjzIlePjscts_2Umfuq04I/edit?usp=sharing" TargetMode="External"/><Relationship Id="rId28" Type="http://schemas.openxmlformats.org/officeDocument/2006/relationships/hyperlink" Target="https://docs.google.com/presentation/d/1Gru92SbfKr-smwK66wzLvAjzIlePjscts_2Umfuq04I/htmlpresent" TargetMode="External"/><Relationship Id="rId27" Type="http://schemas.openxmlformats.org/officeDocument/2006/relationships/hyperlink" Target="https://docs.google.com/presentation/d/1Gru92SbfKr-smwK66wzLvAjzIlePjscts_2Umfuq04I/view" TargetMode="External"/><Relationship Id="rId5" Type="http://schemas.openxmlformats.org/officeDocument/2006/relationships/hyperlink" Target="https://drive.google.com/drive/folders/1-yjJoD10ScJr2Jl8laL4N488H-b-OI0P?usp=sharing" TargetMode="External"/><Relationship Id="rId6" Type="http://schemas.openxmlformats.org/officeDocument/2006/relationships/hyperlink" Target="https://drive.google.com/drive/folders/1bgqUbJ3ntuK631xL7NSwbAuH6u6y1fUc?usp=sharing" TargetMode="External"/><Relationship Id="rId7" Type="http://schemas.openxmlformats.org/officeDocument/2006/relationships/hyperlink" Target="https://drive.google.com/drive/folders/13FKRqbJT_oROsiFDE7EqxhJe-KzkMjsU?usp=sharing" TargetMode="External"/><Relationship Id="rId8" Type="http://schemas.openxmlformats.org/officeDocument/2006/relationships/hyperlink" Target="https://drive.google.com/drive/folders/1RarPJgPzb1vR3NBD4vnEhymdx84GhJBr?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KEh2A2ixCBPbdo2JPtmHCBgj5j2f_YCz_BsOOFVvr0g/edit?usp=sharing" TargetMode="External"/><Relationship Id="rId12" Type="http://schemas.openxmlformats.org/officeDocument/2006/relationships/hyperlink" Target="https://drive.google.com/file/d/1iSXsrjesMX_dWsUK4AFLhPhZAHsNRD60/view?usp=sharing" TargetMode="External"/><Relationship Id="rId15" Type="http://schemas.openxmlformats.org/officeDocument/2006/relationships/hyperlink" Target="https://docs.google.com/spreadsheets/d/1KEh2A2ixCBPbdo2JPtmHCBgj5j2f_YCz_BsOOFVvr0g/pubhtml" TargetMode="External"/><Relationship Id="rId14" Type="http://schemas.openxmlformats.org/officeDocument/2006/relationships/hyperlink" Target="https://docs.google.com/spreadsheet/pub?key=1KEh2A2ixCBPbdo2JPtmHCBgj5j2f_YCz_BsOOFVvr0g" TargetMode="External"/><Relationship Id="rId17" Type="http://schemas.openxmlformats.org/officeDocument/2006/relationships/hyperlink" Target="https://docs.google.com/spreadsheets/d/1KEh2A2ixCBPbdo2JPtmHCBgj5j2f_YCz_BsOOFVvr0g/view" TargetMode="External"/><Relationship Id="rId16" Type="http://schemas.openxmlformats.org/officeDocument/2006/relationships/hyperlink" Target="https://docs.google.com/spreadsheets/d/1KEh2A2ixCBPbdo2JPtmHCBgj5j2f_YCz_BsOOFVvr0g/pub" TargetMode="External"/><Relationship Id="rId19" Type="http://schemas.openxmlformats.org/officeDocument/2006/relationships/hyperlink" Target="https://docs.google.com/drawings/d/1P2NsDudQEQgRYGENop8yD9q5D2zs5zsbl8ZEY8T9cLo/edit?usp=sharing" TargetMode="External"/><Relationship Id="rId18" Type="http://schemas.openxmlformats.org/officeDocument/2006/relationships/hyperlink" Target="https://docs.google.com/forms/d/13H6YGovSeHsLTOnIFzS8jeFdbpXHSBiiMyEw6zRkh4U/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314823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314823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3"/>
              </a:rPr>
              <a:t>https://drive.google.com/drive/folders/19viOwmdb2_y6znsIDp7h1cSKZfhudk6I?usp=sharing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https://drive.google.com/drive/folders/1-yjJoD10ScJr2Jl8laL4N488H-b-OI0P?usp=sharing</a:t>
            </a:r>
            <a:endParaRPr sz="1000"/>
          </a:p>
          <a:p>
            <a:pPr indent="0" lvl="0" marL="0" rtl="0" algn="l">
              <a:spcBef>
                <a:spcPts val="0"/>
              </a:spcBef>
              <a:spcAft>
                <a:spcPts val="0"/>
              </a:spcAft>
              <a:buNone/>
            </a:pPr>
            <a:r>
              <a:rPr lang="en" sz="1000" u="sng">
                <a:solidFill>
                  <a:schemeClr val="hlink"/>
                </a:solidFill>
                <a:hlinkClick r:id="rId6"/>
              </a:rPr>
              <a:t>https://drive.google.com/drive/folders/1bgqUbJ3ntuK631xL7NSwbAuH6u6y1fUc?usp=sharing</a:t>
            </a:r>
            <a:endParaRPr sz="1000"/>
          </a:p>
          <a:p>
            <a:pPr indent="0" lvl="0" marL="0" rtl="0" algn="l">
              <a:spcBef>
                <a:spcPts val="0"/>
              </a:spcBef>
              <a:spcAft>
                <a:spcPts val="0"/>
              </a:spcAft>
              <a:buNone/>
            </a:pPr>
            <a:r>
              <a:rPr lang="en" sz="1000" u="sng">
                <a:solidFill>
                  <a:schemeClr val="hlink"/>
                </a:solidFill>
                <a:hlinkClick r:id="rId7"/>
              </a:rPr>
              <a:t>https://drive.google.com/drive/folders/13FKRqbJT_oROsiFDE7EqxhJe-KzkMjsU?usp=sharing</a:t>
            </a:r>
            <a:endParaRPr sz="1000"/>
          </a:p>
          <a:p>
            <a:pPr indent="0" lvl="0" marL="0" rtl="0" algn="l">
              <a:spcBef>
                <a:spcPts val="0"/>
              </a:spcBef>
              <a:spcAft>
                <a:spcPts val="0"/>
              </a:spcAft>
              <a:buNone/>
            </a:pPr>
            <a:r>
              <a:rPr lang="en" sz="1000" u="sng">
                <a:solidFill>
                  <a:schemeClr val="hlink"/>
                </a:solidFill>
                <a:hlinkClick r:id="rId8"/>
              </a:rPr>
              <a:t>https://drive.google.com/drive/folders/1RarPJgPzb1vR3NBD4vnEhymdx84GhJBr?usp=sharing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https://drive.google.com/file/d/1iSXsrjesMX_dWsUK4AFLhPhZAHsNRD60/view?usp=sharing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https://docs.google.com/spreadsheets/d/1KEh2A2ixCBPbdo2JPtmHCBgj5j2f_YCz_BsOOFVvr0g/edit?usp=sharing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https://docs.google.com/spreadsheet/pub?key=1KEh2A2ixCBPbdo2JPtmHCBgj5j2f_YCz_BsOOFVvr0g</a:t>
            </a:r>
            <a:endParaRPr sz="1000"/>
          </a:p>
          <a:p>
            <a:pPr indent="0" lvl="0" marL="0" rtl="0" algn="l">
              <a:spcBef>
                <a:spcPts val="0"/>
              </a:spcBef>
              <a:spcAft>
                <a:spcPts val="0"/>
              </a:spcAft>
              <a:buNone/>
            </a:pPr>
            <a:r>
              <a:rPr lang="en" sz="1000" u="sng">
                <a:solidFill>
                  <a:schemeClr val="hlink"/>
                </a:solidFill>
                <a:hlinkClick r:id="rId15"/>
              </a:rPr>
              <a:t>https://docs.google.com/spreadsheets/d/1KEh2A2ixCBPbdo2JPtmHCBgj5j2f_YCz_BsOOFVvr0g/pubhtml</a:t>
            </a:r>
            <a:endParaRPr sz="1000"/>
          </a:p>
          <a:p>
            <a:pPr indent="0" lvl="0" marL="0" rtl="0" algn="l">
              <a:spcBef>
                <a:spcPts val="0"/>
              </a:spcBef>
              <a:spcAft>
                <a:spcPts val="0"/>
              </a:spcAft>
              <a:buNone/>
            </a:pPr>
            <a:r>
              <a:rPr lang="en" sz="1000" u="sng">
                <a:solidFill>
                  <a:schemeClr val="hlink"/>
                </a:solidFill>
                <a:hlinkClick r:id="rId16"/>
              </a:rPr>
              <a:t>https://docs.google.com/spreadsheets/d/1KEh2A2ixCBPbdo2JPtmHCBgj5j2f_YCz_BsOOFVvr0g/pub</a:t>
            </a:r>
            <a:endParaRPr sz="1000"/>
          </a:p>
          <a:p>
            <a:pPr indent="0" lvl="0" marL="0" rtl="0" algn="l">
              <a:spcBef>
                <a:spcPts val="0"/>
              </a:spcBef>
              <a:spcAft>
                <a:spcPts val="0"/>
              </a:spcAft>
              <a:buNone/>
            </a:pPr>
            <a:r>
              <a:rPr lang="en" sz="1000" u="sng">
                <a:solidFill>
                  <a:schemeClr val="hlink"/>
                </a:solidFill>
                <a:hlinkClick r:id="rId17"/>
              </a:rPr>
              <a:t>https://docs.google.com/spreadsheets/d/1KEh2A2ixCBPbdo2JPtmHCBgj5j2f_YCz_BsOOFVvr0g/view</a:t>
            </a:r>
            <a:endParaRPr sz="1000"/>
          </a:p>
          <a:p>
            <a:pPr indent="0" lvl="0" marL="0" rtl="0" algn="l">
              <a:spcBef>
                <a:spcPts val="0"/>
              </a:spcBef>
              <a:spcAft>
                <a:spcPts val="0"/>
              </a:spcAft>
              <a:buNone/>
            </a:pPr>
            <a:r>
              <a:rPr lang="en" sz="1000" u="sng">
                <a:solidFill>
                  <a:schemeClr val="hlink"/>
                </a:solidFill>
                <a:hlinkClick r:id="rId18"/>
              </a:rPr>
              <a:t>https://docs.google.com/forms/d/13H6YGovSeHsLTOnIFzS8jeFdbpXHSBiiMyEw6zRkh4U/edit?usp=sharing</a:t>
            </a:r>
            <a:endParaRPr sz="1000"/>
          </a:p>
          <a:p>
            <a:pPr indent="0" lvl="0" marL="0" rtl="0" algn="l">
              <a:spcBef>
                <a:spcPts val="0"/>
              </a:spcBef>
              <a:spcAft>
                <a:spcPts val="0"/>
              </a:spcAft>
              <a:buNone/>
            </a:pPr>
            <a:r>
              <a:rPr lang="en" sz="1000" u="sng">
                <a:solidFill>
                  <a:schemeClr val="hlink"/>
                </a:solidFill>
                <a:hlinkClick r:id="rId19"/>
              </a:rPr>
              <a:t>https://docs.google.com/drawings/d/1P2NsDudQEQgRYGENop8yD9q5D2zs5zsbl8ZEY8T9cLo/edit?usp=sharing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https://docs.google.com/document/d/1RWRE3aNQwxJzdltY7xJJ7yo0A18pSncwTv89iDIX76E/edit?usp=sharing</a:t>
            </a:r>
            <a:endParaRPr sz="1000"/>
          </a:p>
          <a:p>
            <a:pPr indent="0" lvl="0" marL="0" rtl="0" algn="l">
              <a:spcBef>
                <a:spcPts val="0"/>
              </a:spcBef>
              <a:spcAft>
                <a:spcPts val="0"/>
              </a:spcAft>
              <a:buNone/>
            </a:pPr>
            <a:r>
              <a:rPr lang="en" sz="1000" u="sng">
                <a:solidFill>
                  <a:schemeClr val="hlink"/>
                </a:solidFill>
                <a:hlinkClick r:id="rId23"/>
              </a:rPr>
              <a:t>https://docs.google.com/document/d/1RWRE3aNQwxJzdltY7xJJ7yo0A18pSncwTv89iDIX76E/pub</a:t>
            </a:r>
            <a:endParaRPr sz="1000"/>
          </a:p>
          <a:p>
            <a:pPr indent="0" lvl="0" marL="0" rtl="0" algn="l">
              <a:spcBef>
                <a:spcPts val="0"/>
              </a:spcBef>
              <a:spcAft>
                <a:spcPts val="0"/>
              </a:spcAft>
              <a:buNone/>
            </a:pPr>
            <a:r>
              <a:rPr lang="en" sz="1000" u="sng">
                <a:solidFill>
                  <a:schemeClr val="hlink"/>
                </a:solidFill>
                <a:hlinkClick r:id="rId24"/>
              </a:rPr>
              <a:t>https://docs.google.com/document/d/1RWRE3aNQwxJzdltY7xJJ7yo0A18pSncwTv89iDIX76E/view</a:t>
            </a:r>
            <a:endParaRPr sz="1000"/>
          </a:p>
          <a:p>
            <a:pPr indent="0" lvl="0" marL="0" rtl="0" algn="l">
              <a:spcBef>
                <a:spcPts val="0"/>
              </a:spcBef>
              <a:spcAft>
                <a:spcPts val="0"/>
              </a:spcAft>
              <a:buNone/>
            </a:pPr>
            <a:r>
              <a:rPr lang="en" sz="1000" u="sng">
                <a:solidFill>
                  <a:schemeClr val="hlink"/>
                </a:solidFill>
                <a:hlinkClick r:id="rId25"/>
              </a:rPr>
              <a:t>https://docs.google.com/presentation/d/1Gru92SbfKr-smwK66wzLvAjzIlePjscts_2Umfuq04I/edit?usp=sharing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https://docs.google.com/presentation/d/1Gru92SbfKr-smwK66wzLvAjzIlePjscts_2Umfuq04I/pub?start=true&amp;loop=true&amp;delayms=3000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https://docs.google.com/presentation/d/1Gru92SbfKr-smwK66wzLvAjzIlePjscts_2Umfuq04I/view</a:t>
            </a:r>
            <a:endParaRPr sz="1000"/>
          </a:p>
          <a:p>
            <a:pPr indent="0" lvl="0" marL="0" rtl="0" algn="l">
              <a:spcBef>
                <a:spcPts val="0"/>
              </a:spcBef>
              <a:spcAft>
                <a:spcPts val="0"/>
              </a:spcAft>
              <a:buNone/>
            </a:pPr>
            <a:r>
              <a:rPr lang="en" sz="1000" u="sng">
                <a:solidFill>
                  <a:schemeClr val="hlink"/>
                </a:solidFill>
                <a:hlinkClick r:id="rId28"/>
              </a:rPr>
              <a:t>https://docs.google.com/presentation/d/1Gru92SbfKr-smwK66wzLvAjzIlePjscts_2Umfuq04I/htmlpresent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33148238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33148238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33148238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33148238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Corporate Events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33148238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33148238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33148238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33148238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Corporate Events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331482389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331482389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331482389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33148238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331482389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331482389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33148238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33148238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331482389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331482389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3"/>
              </a:rPr>
              <a:t>https://drive.google.com/drive/folders/19viOwmdb2_y6znsIDp7h1cSKZfhudk6I?usp=sharing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https://drive.google.com/drive/folders/1-yjJoD10ScJr2Jl8laL4N488H-b-OI0P?usp=sharing</a:t>
            </a:r>
            <a:endParaRPr sz="1000"/>
          </a:p>
          <a:p>
            <a:pPr indent="0" lvl="0" marL="0" rtl="0" algn="l">
              <a:spcBef>
                <a:spcPts val="0"/>
              </a:spcBef>
              <a:spcAft>
                <a:spcPts val="0"/>
              </a:spcAft>
              <a:buNone/>
            </a:pPr>
            <a:r>
              <a:rPr lang="en" sz="1000" u="sng">
                <a:solidFill>
                  <a:schemeClr val="hlink"/>
                </a:solidFill>
                <a:hlinkClick r:id="rId6"/>
              </a:rPr>
              <a:t>https://drive.google.com/drive/folders/1bgqUbJ3ntuK631xL7NSwbAuH6u6y1fUc?usp=sharing</a:t>
            </a:r>
            <a:endParaRPr sz="1000"/>
          </a:p>
          <a:p>
            <a:pPr indent="0" lvl="0" marL="0" rtl="0" algn="l">
              <a:spcBef>
                <a:spcPts val="0"/>
              </a:spcBef>
              <a:spcAft>
                <a:spcPts val="0"/>
              </a:spcAft>
              <a:buNone/>
            </a:pPr>
            <a:r>
              <a:rPr lang="en" sz="1000" u="sng">
                <a:solidFill>
                  <a:schemeClr val="hlink"/>
                </a:solidFill>
                <a:hlinkClick r:id="rId7"/>
              </a:rPr>
              <a:t>https://drive.google.com/drive/folders/13FKRqbJT_oROsiFDE7EqxhJe-KzkMjsU?usp=sharing</a:t>
            </a:r>
            <a:endParaRPr sz="1000"/>
          </a:p>
          <a:p>
            <a:pPr indent="0" lvl="0" marL="0" rtl="0" algn="l">
              <a:spcBef>
                <a:spcPts val="0"/>
              </a:spcBef>
              <a:spcAft>
                <a:spcPts val="0"/>
              </a:spcAft>
              <a:buNone/>
            </a:pPr>
            <a:r>
              <a:rPr lang="en" sz="1000" u="sng">
                <a:solidFill>
                  <a:schemeClr val="hlink"/>
                </a:solidFill>
                <a:hlinkClick r:id="rId8"/>
              </a:rPr>
              <a:t>https://drive.google.com/drive/folders/1RarPJgPzb1vR3NBD4vnEhymdx84GhJBr?usp=sharing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https://drive.google.com/file/d/1iSXsrjesMX_dWsUK4AFLhPhZAHsNRD60/view?usp=sharing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https://docs.google.com/spreadsheets/d/1KEh2A2ixCBPbdo2JPtmHCBgj5j2f_YCz_BsOOFVvr0g/edit?usp=sharing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https://docs.google.com/spreadsheet/pub?key=1KEh2A2ixCBPbdo2JPtmHCBgj5j2f_YCz_BsOOFVvr0g</a:t>
            </a:r>
            <a:endParaRPr sz="1000"/>
          </a:p>
          <a:p>
            <a:pPr indent="0" lvl="0" marL="0" rtl="0" algn="l">
              <a:spcBef>
                <a:spcPts val="0"/>
              </a:spcBef>
              <a:spcAft>
                <a:spcPts val="0"/>
              </a:spcAft>
              <a:buNone/>
            </a:pPr>
            <a:r>
              <a:rPr lang="en" sz="1000" u="sng">
                <a:solidFill>
                  <a:schemeClr val="hlink"/>
                </a:solidFill>
                <a:hlinkClick r:id="rId15"/>
              </a:rPr>
              <a:t>https://docs.google.com/spreadsheets/d/1KEh2A2ixCBPbdo2JPtmHCBgj5j2f_YCz_BsOOFVvr0g/pubhtml</a:t>
            </a:r>
            <a:endParaRPr sz="1000"/>
          </a:p>
          <a:p>
            <a:pPr indent="0" lvl="0" marL="0" rtl="0" algn="l">
              <a:spcBef>
                <a:spcPts val="0"/>
              </a:spcBef>
              <a:spcAft>
                <a:spcPts val="0"/>
              </a:spcAft>
              <a:buNone/>
            </a:pPr>
            <a:r>
              <a:rPr lang="en" sz="1000" u="sng">
                <a:solidFill>
                  <a:schemeClr val="hlink"/>
                </a:solidFill>
                <a:hlinkClick r:id="rId16"/>
              </a:rPr>
              <a:t>https://docs.google.com/spreadsheets/d/1KEh2A2ixCBPbdo2JPtmHCBgj5j2f_YCz_BsOOFVvr0g/pub</a:t>
            </a:r>
            <a:endParaRPr sz="1000"/>
          </a:p>
          <a:p>
            <a:pPr indent="0" lvl="0" marL="0" rtl="0" algn="l">
              <a:spcBef>
                <a:spcPts val="0"/>
              </a:spcBef>
              <a:spcAft>
                <a:spcPts val="0"/>
              </a:spcAft>
              <a:buNone/>
            </a:pPr>
            <a:r>
              <a:rPr lang="en" sz="1000" u="sng">
                <a:solidFill>
                  <a:schemeClr val="hlink"/>
                </a:solidFill>
                <a:hlinkClick r:id="rId17"/>
              </a:rPr>
              <a:t>https://docs.google.com/spreadsheets/d/1KEh2A2ixCBPbdo2JPtmHCBgj5j2f_YCz_BsOOFVvr0g/view</a:t>
            </a:r>
            <a:endParaRPr sz="1000"/>
          </a:p>
          <a:p>
            <a:pPr indent="0" lvl="0" marL="0" rtl="0" algn="l">
              <a:spcBef>
                <a:spcPts val="0"/>
              </a:spcBef>
              <a:spcAft>
                <a:spcPts val="0"/>
              </a:spcAft>
              <a:buNone/>
            </a:pPr>
            <a:r>
              <a:rPr lang="en" sz="1000" u="sng">
                <a:solidFill>
                  <a:schemeClr val="hlink"/>
                </a:solidFill>
                <a:hlinkClick r:id="rId18"/>
              </a:rPr>
              <a:t>https://docs.google.com/forms/d/13H6YGovSeHsLTOnIFzS8jeFdbpXHSBiiMyEw6zRkh4U/edit?usp=sharing</a:t>
            </a:r>
            <a:endParaRPr sz="1000"/>
          </a:p>
          <a:p>
            <a:pPr indent="0" lvl="0" marL="0" rtl="0" algn="l">
              <a:spcBef>
                <a:spcPts val="0"/>
              </a:spcBef>
              <a:spcAft>
                <a:spcPts val="0"/>
              </a:spcAft>
              <a:buNone/>
            </a:pPr>
            <a:r>
              <a:rPr lang="en" sz="1000" u="sng">
                <a:solidFill>
                  <a:schemeClr val="hlink"/>
                </a:solidFill>
                <a:hlinkClick r:id="rId19"/>
              </a:rPr>
              <a:t>https://docs.google.com/drawings/d/1P2NsDudQEQgRYGENop8yD9q5D2zs5zsbl8ZEY8T9cLo/edit?usp=sharing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https://docs.google.com/document/d/1RWRE3aNQwxJzdltY7xJJ7yo0A18pSncwTv89iDIX76E/edit?usp=sharing</a:t>
            </a:r>
            <a:endParaRPr sz="1000"/>
          </a:p>
          <a:p>
            <a:pPr indent="0" lvl="0" marL="0" rtl="0" algn="l">
              <a:spcBef>
                <a:spcPts val="0"/>
              </a:spcBef>
              <a:spcAft>
                <a:spcPts val="0"/>
              </a:spcAft>
              <a:buNone/>
            </a:pPr>
            <a:r>
              <a:rPr lang="en" sz="1000" u="sng">
                <a:solidFill>
                  <a:schemeClr val="hlink"/>
                </a:solidFill>
                <a:hlinkClick r:id="rId23"/>
              </a:rPr>
              <a:t>https://docs.google.com/document/d/1RWRE3aNQwxJzdltY7xJJ7yo0A18pSncwTv89iDIX76E/pub</a:t>
            </a:r>
            <a:endParaRPr sz="1000"/>
          </a:p>
          <a:p>
            <a:pPr indent="0" lvl="0" marL="0" rtl="0" algn="l">
              <a:spcBef>
                <a:spcPts val="0"/>
              </a:spcBef>
              <a:spcAft>
                <a:spcPts val="0"/>
              </a:spcAft>
              <a:buNone/>
            </a:pPr>
            <a:r>
              <a:rPr lang="en" sz="1000" u="sng">
                <a:solidFill>
                  <a:schemeClr val="hlink"/>
                </a:solidFill>
                <a:hlinkClick r:id="rId24"/>
              </a:rPr>
              <a:t>https://docs.google.com/document/d/1RWRE3aNQwxJzdltY7xJJ7yo0A18pSncwTv89iDIX76E/view</a:t>
            </a:r>
            <a:endParaRPr sz="1000"/>
          </a:p>
          <a:p>
            <a:pPr indent="0" lvl="0" marL="0" rtl="0" algn="l">
              <a:spcBef>
                <a:spcPts val="0"/>
              </a:spcBef>
              <a:spcAft>
                <a:spcPts val="0"/>
              </a:spcAft>
              <a:buNone/>
            </a:pPr>
            <a:r>
              <a:rPr lang="en" sz="1000" u="sng">
                <a:solidFill>
                  <a:schemeClr val="hlink"/>
                </a:solidFill>
                <a:hlinkClick r:id="rId25"/>
              </a:rPr>
              <a:t>https://docs.google.com/presentation/d/1Gru92SbfKr-smwK66wzLvAjzIlePjscts_2Umfuq04I/edit?usp=sharing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https://docs.google.com/presentation/d/1Gru92SbfKr-smwK66wzLvAjzIlePjscts_2Umfuq04I/pub?start=true&amp;loop=true&amp;delayms=3000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https://docs.google.com/presentation/d/1Gru92SbfKr-smwK66wzLvAjzIlePjscts_2Umfuq04I/view</a:t>
            </a:r>
            <a:endParaRPr sz="1000"/>
          </a:p>
          <a:p>
            <a:pPr indent="0" lvl="0" marL="0" rtl="0" algn="l">
              <a:spcBef>
                <a:spcPts val="0"/>
              </a:spcBef>
              <a:spcAft>
                <a:spcPts val="0"/>
              </a:spcAft>
              <a:buNone/>
            </a:pPr>
            <a:r>
              <a:rPr lang="en" sz="1000" u="sng">
                <a:solidFill>
                  <a:schemeClr val="hlink"/>
                </a:solidFill>
                <a:hlinkClick r:id="rId28"/>
              </a:rPr>
              <a:t>https://docs.google.com/presentation/d/1Gru92SbfKr-smwK66wzLvAjzIlePjscts_2Umfuq04I/htmlpresent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331482389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331482389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Corporate Events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3148238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3148238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33148238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33148238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33148238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33148238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Corporate Events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33148238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33148238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33148238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33148238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33148238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33148238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33148238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33148238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33148238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33148238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laguna-beach-photo-booth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22.jpg"/><Relationship Id="rId5" Type="http://schemas.openxmlformats.org/officeDocument/2006/relationships/hyperlink" Target="https://docs.google.com/presentation/d/1Gru92SbfKr-smwK66wzLvAjzIlePjscts_2Umfuq04I/edit?usp=drivesdk"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Gru92SbfKr-smwK66wzLvAjzIlePjscts_2Umfuq04I/edit?usp=drivesdk"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P2NsDudQEQgRYGENop8yD9q5D2zs5zsbl8ZEY8T9cLo/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RWRE3aNQwxJzdltY7xJJ7yo0A18pSncwTv89iDIX76E/pub" TargetMode="External"/><Relationship Id="rId23" Type="http://schemas.openxmlformats.org/officeDocument/2006/relationships/hyperlink" Target="https://docs.google.com/document/d/1RWRE3aNQwxJzdltY7xJJ7yo0A18pSncwTv89iDIX76E/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rive.google.com/drive/folders/19viOwmdb2_y6znsIDp7h1cSKZfhudk6I?usp=sharing" TargetMode="External"/><Relationship Id="rId9" Type="http://schemas.openxmlformats.org/officeDocument/2006/relationships/hyperlink" Target="https://drive.google.com/drive/folders/1RarPJgPzb1vR3NBD4vnEhymdx84GhJBr?usp=sharing" TargetMode="External"/><Relationship Id="rId26" Type="http://schemas.openxmlformats.org/officeDocument/2006/relationships/hyperlink" Target="https://docs.google.com/presentation/d/1Gru92SbfKr-smwK66wzLvAjzIlePjscts_2Umfuq04I/edit?usp=sharing" TargetMode="External"/><Relationship Id="rId25" Type="http://schemas.openxmlformats.org/officeDocument/2006/relationships/hyperlink" Target="https://docs.google.com/document/d/1RWRE3aNQwxJzdltY7xJJ7yo0A18pSncwTv89iDIX76E/view" TargetMode="External"/><Relationship Id="rId28" Type="http://schemas.openxmlformats.org/officeDocument/2006/relationships/hyperlink" Target="https://docs.google.com/presentation/d/1Gru92SbfKr-smwK66wzLvAjzIlePjscts_2Umfuq04I/view" TargetMode="External"/><Relationship Id="rId27" Type="http://schemas.openxmlformats.org/officeDocument/2006/relationships/hyperlink" Target="https://docs.google.com/presentation/d/1Gru92SbfKr-smwK66wzLvAjzIlePjscts_2Umfuq04I/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yjJoD10ScJr2Jl8laL4N488H-b-OI0P?usp=sharing" TargetMode="External"/><Relationship Id="rId29" Type="http://schemas.openxmlformats.org/officeDocument/2006/relationships/hyperlink" Target="https://docs.google.com/presentation/d/1Gru92SbfKr-smwK66wzLvAjzIlePjscts_2Umfuq04I/htmlpresent" TargetMode="External"/><Relationship Id="rId7" Type="http://schemas.openxmlformats.org/officeDocument/2006/relationships/hyperlink" Target="https://drive.google.com/drive/folders/1bgqUbJ3ntuK631xL7NSwbAuH6u6y1fUc?usp=sharing" TargetMode="External"/><Relationship Id="rId8" Type="http://schemas.openxmlformats.org/officeDocument/2006/relationships/hyperlink" Target="https://drive.google.com/drive/folders/13FKRqbJT_oROsiFDE7EqxhJe-KzkMjsU?usp=sharing" TargetMode="External"/><Relationship Id="rId31" Type="http://schemas.openxmlformats.org/officeDocument/2006/relationships/image" Target="../media/image10.png"/><Relationship Id="rId30" Type="http://schemas.openxmlformats.org/officeDocument/2006/relationships/hyperlink" Target="https://docs.google.com/presentation/d/1Gru92SbfKr-smwK66wzLvAjzIlePjscts_2Umfuq04I/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iSXsrjesMX_dWsUK4AFLhPhZAHsNRD60/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KEh2A2ixCBPbdo2JPtmHCBgj5j2f_YCz_BsOOFVvr0g" TargetMode="External"/><Relationship Id="rId14" Type="http://schemas.openxmlformats.org/officeDocument/2006/relationships/hyperlink" Target="https://docs.google.com/spreadsheets/d/1KEh2A2ixCBPbdo2JPtmHCBgj5j2f_YCz_BsOOFVvr0g/edit?usp=sharing" TargetMode="External"/><Relationship Id="rId17" Type="http://schemas.openxmlformats.org/officeDocument/2006/relationships/hyperlink" Target="https://docs.google.com/spreadsheets/d/1KEh2A2ixCBPbdo2JPtmHCBgj5j2f_YCz_BsOOFVvr0g/pub" TargetMode="External"/><Relationship Id="rId16" Type="http://schemas.openxmlformats.org/officeDocument/2006/relationships/hyperlink" Target="https://docs.google.com/spreadsheets/d/1KEh2A2ixCBPbdo2JPtmHCBgj5j2f_YCz_BsOOFVvr0g/pubhtml" TargetMode="External"/><Relationship Id="rId19" Type="http://schemas.openxmlformats.org/officeDocument/2006/relationships/hyperlink" Target="https://docs.google.com/forms/d/13H6YGovSeHsLTOnIFzS8jeFdbpXHSBiiMyEw6zRkh4U/edit?usp=sharing" TargetMode="External"/><Relationship Id="rId18" Type="http://schemas.openxmlformats.org/officeDocument/2006/relationships/hyperlink" Target="https://docs.google.com/spreadsheets/d/1KEh2A2ixCBPbdo2JPtmHCBgj5j2f_YCz_BsOOFVvr0g/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Gru92SbfKr-smwK66wzLvAjzIlePjscts_2Umfuq04I/edit?usp=drivesdk"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FPsGz17-j10" TargetMode="External"/><Relationship Id="rId5" Type="http://schemas.openxmlformats.org/officeDocument/2006/relationships/image" Target="../media/image2.jpg"/><Relationship Id="rId6" Type="http://schemas.openxmlformats.org/officeDocument/2006/relationships/hyperlink" Target="https://docs.google.com/presentation/d/1Gru92SbfKr-smwK66wzLvAjzIlePjscts_2Umfuq04I/edit?usp=drivesdk" TargetMode="External"/><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EmCLBIu0R2I" TargetMode="External"/><Relationship Id="rId5" Type="http://schemas.openxmlformats.org/officeDocument/2006/relationships/image" Target="../media/image3.jpg"/><Relationship Id="rId6" Type="http://schemas.openxmlformats.org/officeDocument/2006/relationships/hyperlink" Target="https://docs.google.com/presentation/d/1Gru92SbfKr-smwK66wzLvAjzIlePjscts_2Umfuq04I/edit?usp=drivesdk" TargetMode="External"/><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10hlB0RTfVM" TargetMode="External"/><Relationship Id="rId5" Type="http://schemas.openxmlformats.org/officeDocument/2006/relationships/image" Target="../media/image4.jpg"/><Relationship Id="rId6" Type="http://schemas.openxmlformats.org/officeDocument/2006/relationships/hyperlink" Target="https://docs.google.com/presentation/d/1Gru92SbfKr-smwK66wzLvAjzIlePjscts_2Umfuq04I/edit?usp=drivesdk" TargetMode="External"/><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ocs.google.com/presentation/d/1Gru92SbfKr-smwK66wzLvAjzIlePjscts_2Umfuq04I/edit?usp=drivesdk" TargetMode="Externa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3pr93oJJCWA" TargetMode="External"/><Relationship Id="rId5" Type="http://schemas.openxmlformats.org/officeDocument/2006/relationships/image" Target="../media/image7.jpg"/><Relationship Id="rId6" Type="http://schemas.openxmlformats.org/officeDocument/2006/relationships/hyperlink" Target="https://docs.google.com/presentation/d/1Gru92SbfKr-smwK66wzLvAjzIlePjscts_2Umfuq04I/edit?usp=drivesdk" TargetMode="External"/><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laguna-beach-photo-booth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ocs.google.com/presentation/d/1Gru92SbfKr-smwK66wzLvAjzIlePjscts_2Umfuq04I/edit?usp=drivesdk"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Gru92SbfKr-smwK66wzLvAjzIlePjscts_2Umfuq04I/edit?usp=drivesdk"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Gru92SbfKr-smwK66wzLvAjzIlePjscts_2Umfuq04I/edit?usp=drivesdk"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6.jpg"/><Relationship Id="rId5" Type="http://schemas.openxmlformats.org/officeDocument/2006/relationships/hyperlink" Target="https://docs.google.com/presentation/d/1Gru92SbfKr-smwK66wzLvAjzIlePjscts_2Umfuq04I/edit?usp=drivesd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5.jpg"/><Relationship Id="rId5" Type="http://schemas.openxmlformats.org/officeDocument/2006/relationships/hyperlink" Target="https://docs.google.com/presentation/d/1Gru92SbfKr-smwK66wzLvAjzIlePjscts_2Umfuq04I/edit?usp=drivesdk" TargetMode="External"/><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8.jpg"/><Relationship Id="rId5" Type="http://schemas.openxmlformats.org/officeDocument/2006/relationships/hyperlink" Target="https://docs.google.com/presentation/d/1Gru92SbfKr-smwK66wzLvAjzIlePjscts_2Umfuq04I/edit?usp=drivesdk" TargetMode="External"/><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Corporate Events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https://sites.google.com/view/photoboothrentalslagunabeach/laguna-beach-photo-booths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tawny County to ensure your issue is spectacular. A photo booth is an excellent mannerism to go to excitement to your event! A photo booth can tote up any event, including weddings, bar/bat mitzvahs, proms, graduations, birthday parties, anniversaries, quinceaeras, and lovable 16. We along with come up with the money for photo booth rentals for issue undertakings such as Christmas parties, fundraisers, and anything in between. There is nothing more exciting than a photo booth to create your celebration unique! subsequent to our experience as soon as photo booths, you are sure to capture the most extreme, personal, intimate, and amusing photos. We come up with the money for reasonably priced photo booth rentals for weddings, bar/bat mitzvahs, proms, graduations, birthday parties, anniversaries, quinceaeras, delectable 16 celebrations, corporate events, and community undertakings in Laguna seashore and surrounding regions. deeds in the Laguna Beach, Anaheim, Corona Del Mar, Costa Mesa, Dana Point, Huntington Beach, Irvine, Laguna Beach, Laguna Niguel, Long Beach, Newport Beach, Tustin, and next regions Bring your adjacent matter to vigor in Laguna beach in the manner of a definitely customisable photo booth that provides the ultimate experience. The 360 Photo Booth Experience at Laguna Beach. Whether you're getting married or hosting a thing event or party, our personalized booths will go to some to-do to your celebration gone your entourage, family, and friends.Experience the thrill of a bespoke photo booth advance that meets your individual needs. We take on that every thing is unique, and we use our professional experience to get knowledge and experience. Although we are situated in Long Beach, we now further Los Angeles, yellowish-brown County, San Diego, and Phoenix, and we are fervent to travel! 360 Photo Booth is Laguna Niguel's leading photo booth rental company. We come up with the money for a seamless first-class abet to every of our clients and ensure that we will exceed all expectations for any special occasion, such as your wedding, birthday party, company or corporate party, learned dance, bridal shower, etc. We meet the expense of each unique occasion subsequent to full and personalized packages, high-quality photo booths, bespoke photo designs, gifted personnel, dependable attendants, and within your means and transparent pricing to pay for an unforgettable experience. We meet the expense of every consumers and clients taking into account an incredible experience that includes the greatest sustain at a inexpensive price. Our entre let breathe booth is one of a kind, allowing guests to accommodate going on to ten individuals in a photo in the same way as a specifically made logo.Hello, partygoers! This event, held in Laguna Canyon, deserted a stone's throw from Laguna Beach, was nothing rushed of spectacular. lucky Frog Photo Booth photographed the concern upon a rooftop terrace afterward a smooth and relaxing ambiance. Music pulsed. People danced. associates and couples moved easily in the midst of the bar, dance floor, and describe booth. It was a thrilling experience every around, but the 360 photo booth stole the show. Jim and Fiona made a wise choice! {} Imagine fortunate Frog's architecture and design beauty and rambling canyon pathways as the breathtaking vibes for 360-degree photo booth images. James and Liz sought for the greatest 360 photo booth rental in Laguna Beach, and we surpassed their expectations. The photo booth created an interesting broadcast where all smile and pose became a treasured souvenir, transforming tiny moments into unforgettable memories.The lucky Frog photo booth rental provided a declare for spontaneous outfit photographs and dance-offs... From interactive sketches to aflame embraces... Our items range from well ahead masquerade masks to quirky placards. Guests brought their personality to each frame, and all detail was recorded. The laughter grew in tandem next the prints. The 360 portray booth snappishly became the main reduction of the event. fortunate Frog photo booth rental continues to stand out every become old as soon as cutting-edge technology and one-of-a-kind features.The 360 photo booth not only managed to appropriate static moments but then increased the promptness of the event. Its power to spin and autograph album the entire image insured that no subtlety and no dance move, and no gruff burst of laughter went undetected. What's the result? A accumulate visual photograph album of the best raves, captured from various perspectives.Whether you're organizing a wedding, corporate event, or celebration, our 360 photo booth will have enough money an unforgettable experience. create your moments unforgettable. lucky Frog photo booth rental offers 360-degree photo booth rentals in Laguna Beach.&#10;" id="110" name="Google Shape;110;p22" title="Photo Booth Rental Corporate Events">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Photo Booth Rental Corporate Events" id="111" name="Google Shape;111;p22" title="Photo Booth Rental Corporate Event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Corporate Events" id="118" name="Google Shape;118;p23" title="Photo Booth Rental Corporate Event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Corporate Events" id="126" name="Google Shape;126;p24" title="Photo Booth Rental Corporate Event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Corporate Events" id="133" name="Google Shape;133;p25" title="Photo Booth Rental Corporate Event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Corporate Events" id="140" name="Google Shape;140;p26" title="Photo Booth Rental Corporate Event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Corporate Events" id="147" name="Google Shape;147;p27" title="Photo Booth Rental Corporate Event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Corporate Events" id="154" name="Google Shape;154;p28" title="Photo Booth Rental Corporate Event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descr="Photo Booth Rental Corporate Events" id="160" name="Google Shape;160;p29" title="Photo Booth Rental Corporate Event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Corporate Events" id="167" name="Google Shape;167;p30" title="Photo Booth Rental Corporate Event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Corporate Events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https://sites.google.com/view/photoboothrentalslagunabeach/laguna-beach-photo-booths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Corporate Events" id="60" name="Google Shape;60;p14" title="Photo Booth Rental Corporate Event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Corporate Events" id="65" name="Google Shape;65;p15" title="Photo Booth Rental Corporate Event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Corporate Events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orange County to ensure your concern is spectacular. A photo booth is an excellent habit to build up upheaval to your event! A photo booth can insert any event, including weddings, bar/bat mitzvahs, proms, graduations, birthday parties, anniversaries, quinceaeras, and charming 16. We also manage to pay for photo booth rentals for concern endeavors such as Christmas parties, fundraisers, and everything in between. There is nothing more risk-taking than a photo booth to make your celebration unique! once our experience in the same way as photo booths, you are positive to take control of the most extreme, personal, intimate, and amusing photos. We provide reasonably priced photo booth rentals for weddings, bar/bat mitzvahs, proms, graduations, birthday parties, anniversaries, quinceaeras, sweet 16 celebrations, corporate events, and community comings and goings in Laguna seashore and surrounding regions. goings-on in the Laguna Beach, Anaheim, Corona Del Mar, Costa Mesa, Dana Point, Huntington Beach, Irvine, Laguna Beach, Laguna Niguel, Long Beach, Newport Beach, Tustin, and adjacent regions Bring your next-door issue to animatronics in Laguna beach considering a entirely customisable photo booth that provides the ultimate experience. The 360 Photo Booth Experience at Laguna Beach. Whether you're getting married or hosting a thing event or party, our personalized booths will build up some argument to your celebration like your entourage, family, and friends.Experience the thrill of a bespoke photo booth foster that meets your individual needs. We acknowledge that every business is unique, and we use our professional experience to get knowledge and experience. Although we are situated in Long Beach, we now serve Los Angeles, tawny County, San Diego, and Phoenix, and we are eager to travel! 360 Photo Booth is Laguna Niguel's leading photo booth rental company. We offer a seamless first-class promote to every of our clients and ensure that we will exceed every expectations for any special occasion, such as your wedding, birthday party, company or corporate party, school dance, bridal shower, etc. We have the funds for each unique occasion in imitation of full and personalized packages, high-quality photo booths, bespoke photo designs, bright personnel, dependable attendants, and within your means and transparent pricing to meet the expense of an unforgettable experience. We provide all consumers and clients in the manner of an amazing experience that includes the greatest benefits at a reasonably priced price. Our entry let breathe booth is one of a kind, allowing guests to accommodate occurring to ten individuals in a photo bearing in mind a specifically made logo.Hello, partygoers! This event, held in Laguna Canyon, on your own a stone's toss from Laguna Beach, was nothing sudden of spectacular. fortunate Frog Photo Booth photographed the matter on a rooftop terrace as soon as a sleek and relaxing ambiance. Music pulsed. People danced. links and couples moved easily amongst the bar, dance floor, and describe booth. It was a thrilling experience all around, but the 360 photo booth stole the show. Jim and Fiona made a wise choice! {} Imagine lucky Frog's architecture and design beauty and rambling canyon pathways as the breathtaking environment for 360-degree photo booth images. James and Liz sought for the greatest 360 photo booth rental in Laguna Beach, and we surpassed their expectations. The photo booth created an fascinating tone where all grin and pose became a treasured souvenir, transforming little moments into unforgettable memories.The lucky Frog photo booth rental provided a declare for spontaneous organization photographs and dance-offs... From interactive sketches to in flames embraces... Our items range from vanguard masquerade masks to quirky placards. Guests brought their personality to each frame, and all detail was recorded. The laughter grew in tandem later than the prints. The 360 portray booth brusquely became the main dwindling of the event. lucky Frog photo booth rental continues to stand out every epoch like cutting-edge technology and one-of-a-kind features.The 360 photo booth not lonely managed to take over static moments but after that increased the quickness of the event. Its talent to spin and cassette the entire image insured that no subtlety and no dance move, and no rude burst of laughter went undetected. What's the result? A summative visual scrap book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https://sites.google.com/view/photoboothrentalslagunabeach/laguna-beach-photo-booths</a:t>
            </a:r>
            <a:endParaRPr sz="1000">
              <a:solidFill>
                <a:schemeClr val="dk2"/>
              </a:solidFill>
            </a:endParaRPr>
          </a:p>
        </p:txBody>
      </p:sp>
      <p:pic>
        <p:nvPicPr>
          <p:cNvPr descr="Photo Booth Rental Corporate Events" id="73" name="Google Shape;73;p16" title="Photo Booth Rental Corporate Event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Corporate Events" id="80" name="Google Shape;80;p17" title="Photo Booth Rental Corporate Event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Corporate Events</a:t>
            </a:r>
            <a:endParaRPr sz="800"/>
          </a:p>
          <a:p>
            <a:pPr indent="0" lvl="0" marL="0" rtl="0" algn="l">
              <a:spcBef>
                <a:spcPts val="0"/>
              </a:spcBef>
              <a:spcAft>
                <a:spcPts val="0"/>
              </a:spcAft>
              <a:buNone/>
            </a:pPr>
            <a:r>
              <a:t/>
            </a:r>
            <a:endParaRPr sz="800"/>
          </a:p>
        </p:txBody>
      </p:sp>
      <p:pic>
        <p:nvPicPr>
          <p:cNvPr descr="Photo Booth Rental Corporate Events" id="87" name="Google Shape;87;p18" title="Photo Booth Rental Corporate Event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tawny County to ensure your issue is spectacular. A photo booth is an excellent mannerism to go to excitement to your event! A photo booth can tote up any event, including weddings, bar/bat mitzvahs, proms, graduations, birthday parties, anniversaries, quinceaeras, and lovable 16. We along with come up with the money for photo booth rentals for issue undertakings such as Christmas parties, fundraisers, and anything in between. There is nothing more exciting than a photo booth to create your celebration unique! subsequent to our experience as soon as photo booths, you are sure to capture the most extreme, personal, intimate, and amusing photos. We come up with the money for reasonably priced photo booth rentals for weddings, bar/bat mitzvahs, proms, graduations, birthday parties, anniversaries, quinceaeras, delectable 16 celebrations, corporate events, and community undertakings in Laguna seashore and surrounding regions. deeds in the Laguna Beach, Anaheim, Corona Del Mar, Costa Mesa, Dana Point, Huntington Beach, Irvine, Laguna Beach, Laguna Niguel, Long Beach, Newport Beach, Tustin, and next regions Bring your adjacent matter to vigor in Laguna beach in the manner of a definitely customisable photo booth that provides the ultimate experience. The 360 Photo Booth Experience at Laguna Beach. Whether you're getting married or hosting a thing event or party, our personalized booths will go to some to-do to your celebration gone your entourage, family, and friends.Experience the thrill of a bespoke photo booth advance that meets your individual needs. We take on that every thing is unique, and we use our professional experience to get knowledge and experience. Although we are situated in Long Beach, we now further Los Angeles, yellowish-brown County, San Diego, and Phoenix, and we are fervent to travel! 360 Photo Booth is Laguna Niguel's leading photo booth rental company. We come up with the money for a seamless first-class abet to every of our clients and ensure that we will exceed all expectations for any special occasion, such as your wedding, birthday party, company or corporate party, learned dance, bridal shower, etc. We meet the expense of each unique occasion subsequent to full and personalized packages, high-quality photo booths, bespoke photo designs, gifted personnel, dependable attendants, and within your means and transparent pricing to pay for an unforgettable experience. We meet the expense of every consumers and clients taking into account an incredible experience that includes the greatest sustain at a inexpensive price. Our entre let breathe booth is one of a kind, allowing guests to accommodate going on to ten individuals in a photo in the same way as a specifically made logo.Hello, partygoers! This event, held in Laguna Canyon, deserted a stone's throw from Laguna Beach, was nothing rushed of spectacular. lucky Frog Photo Booth photographed the concern upon a rooftop terrace afterward a smooth and relaxing ambiance. Music pulsed. People danced. associates and couples moved easily in the midst of the bar, dance floor, and describe booth. It was a thrilling experience every around, but the 360 photo booth stole the show. Jim and Fiona made a wise choice! {} Imagine fortunate Frog's architecture and design beauty and rambling canyon pathways as the breathtaking vibes for 360-degree photo booth images. James and Liz sought for the greatest 360 photo booth rental in Laguna Beach, and we surpassed their expectations. The photo booth created an interesting broadcast where all smile and pose became a treasured souvenir, transforming tiny moments into unforgettable memories.The lucky Frog photo booth rental provided a declare for spontaneous outfit photographs and dance-offs... From interactive sketches to aflame embraces... Our items range from well ahead masquerade masks to quirky placards. Guests brought their personality to each frame, and all detail was recorded. The laughter grew in tandem next the prints. The 360 portray booth snappishly became the main reduction of the event. fortunate Frog photo booth rental continues to stand out every become old as soon as cutting-edge technology and one-of-a-kind features.The 360 photo booth not only managed to appropriate static moments but then increased the promptness of the event. Its power to spin and autograph album the entire image insured that no subtlety and no dance move, and no gruff burst of laughter went undetected. What's the result? A accumulate visual photograph album of the best raves, captured from various perspectives.Whether you're organizing a wedding, corporate event, or celebration, our 360 photo booth will have enough money an unforgettable experience. create your moments unforgettable. lucky Frog photo booth rental offers 360-degree photo booth rentals in Laguna Beach.&#10;" id="92" name="Google Shape;92;p19" title="Photo Booth Rental Corporate Event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Corporate Events" id="93" name="Google Shape;93;p19" title="Photo Booth Rental Corporate Event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tawny County to ensure your issue is spectacular. A photo booth is an excellent mannerism to go to excitement to your event! A photo booth can tote up any event, including weddings, bar/bat mitzvahs, proms, graduations, birthday parties, anniversaries, quinceaeras, and lovable 16. We along with come up with the money for photo booth rentals for issue undertakings such as Christmas parties, fundraisers, and anything in between. There is nothing more exciting than a photo booth to create your celebration unique! subsequent to our experience as soon as photo booths, you are sure to capture the most extreme, personal, intimate, and amusing photos. We come up with the money for reasonably priced photo booth rentals for weddings, bar/bat mitzvahs, proms, graduations, birthday parties, anniversaries, quinceaeras, delectable 16 celebrations, corporate events, and community undertakings in Laguna seashore and surrounding regions. deeds in the Laguna Beach, Anaheim, Corona Del Mar, Costa Mesa, Dana Point, Huntington Beach, Irvine, Laguna Beach, Laguna Niguel, Long Beach, Newport Beach, Tustin, and next regions Bring your adjacent matter to vigor in Laguna beach in the manner of a definitely customisable photo booth that provides the ultimate experience. The 360 Photo Booth Experience at Laguna Beach. Whether you're getting married or hosting a thing event or party, our personalized booths will go to some to-do to your celebration gone your entourage, family, and friends.Experience the thrill of a bespoke photo booth advance that meets your individual needs. We take on that every thing is unique, and we use our professional experience to get knowledge and experience. Although we are situated in Long Beach, we now further Los Angeles, yellowish-brown County, San Diego, and Phoenix, and we are fervent to travel! 360 Photo Booth is Laguna Niguel's leading photo booth rental company. We come up with the money for a seamless first-class abet to every of our clients and ensure that we will exceed all expectations for any special occasion, such as your wedding, birthday party, company or corporate party, learned dance, bridal shower, etc. We meet the expense of each unique occasion subsequent to full and personalized packages, high-quality photo booths, bespoke photo designs, gifted personnel, dependable attendants, and within your means and transparent pricing to pay for an unforgettable experience. We meet the expense of every consumers and clients taking into account an incredible experience that includes the greatest sustain at a inexpensive price. Our entre let breathe booth is one of a kind, allowing guests to accommodate going on to ten individuals in a photo in the same way as a specifically made logo.Hello, partygoers! This event, held in Laguna Canyon, deserted a stone's throw from Laguna Beach, was nothing rushed of spectacular. lucky Frog Photo Booth photographed the concern upon a rooftop terrace afterward a smooth and relaxing ambiance. Music pulsed. People danced. associates and couples moved easily in the midst of the bar, dance floor, and describe booth. It was a thrilling experience every around, but the 360 photo booth stole the show. Jim and Fiona made a wise choice! {} Imagine fortunate Frog's architecture and design beauty and rambling canyon pathways as the breathtaking vibes for 360-degree photo booth images. James and Liz sought for the greatest 360 photo booth rental in Laguna Beach, and we surpassed their expectations. The photo booth created an interesting broadcast where all smile and pose became a treasured souvenir, transforming tiny moments into unforgettable memories.The lucky Frog photo booth rental provided a declare for spontaneous outfit photographs and dance-offs... From interactive sketches to aflame embraces... Our items range from well ahead masquerade masks to quirky placards. Guests brought their personality to each frame, and all detail was recorded. The laughter grew in tandem next the prints. The 360 portray booth snappishly became the main reduction of the event. fortunate Frog photo booth rental continues to stand out every become old as soon as cutting-edge technology and one-of-a-kind features.The 360 photo booth not only managed to appropriate static moments but then increased the promptness of the event. Its power to spin and autograph album the entire image insured that no subtlety and no dance move, and no gruff burst of laughter went undetected. What's the result? A accumulate visual photograph album of the best raves, captured from various perspectives.Whether you're organizing a wedding, corporate event, or celebration, our 360 photo booth will have enough money an unforgettable experience. create your moments unforgettable. lucky Frog photo booth rental offers 360-degree photo booth rentals in Laguna Beach.&#10;" id="98" name="Google Shape;98;p20" title="Photo Booth Rental Corporate Event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Corporate Events" id="99" name="Google Shape;99;p20" title="Photo Booth Rental Corporate Event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tawny County to ensure your issue is spectacular. A photo booth is an excellent mannerism to go to excitement to your event! A photo booth can tote up any event, including weddings, bar/bat mitzvahs, proms, graduations, birthday parties, anniversaries, quinceaeras, and lovable 16. We along with come up with the money for photo booth rentals for issue undertakings such as Christmas parties, fundraisers, and anything in between. There is nothing more exciting than a photo booth to create your celebration unique! subsequent to our experience as soon as photo booths, you are sure to capture the most extreme, personal, intimate, and amusing photos. We come up with the money for reasonably priced photo booth rentals for weddings, bar/bat mitzvahs, proms, graduations, birthday parties, anniversaries, quinceaeras, delectable 16 celebrations, corporate events, and community undertakings in Laguna seashore and surrounding regions. deeds in the Laguna Beach, Anaheim, Corona Del Mar, Costa Mesa, Dana Point, Huntington Beach, Irvine, Laguna Beach, Laguna Niguel, Long Beach, Newport Beach, Tustin, and next regions Bring your adjacent matter to vigor in Laguna beach in the manner of a definitely customisable photo booth that provides the ultimate experience. The 360 Photo Booth Experience at Laguna Beach. Whether you're getting married or hosting a thing event or party, our personalized booths will go to some to-do to your celebration gone your entourage, family, and friends.Experience the thrill of a bespoke photo booth advance that meets your individual needs. We take on that every thing is unique, and we use our professional experience to get knowledge and experience. Although we are situated in Long Beach, we now further Los Angeles, yellowish-brown County, San Diego, and Phoenix, and we are fervent to travel! 360 Photo Booth is Laguna Niguel's leading photo booth rental company. We come up with the money for a seamless first-class abet to every of our clients and ensure that we will exceed all expectations for any special occasion, such as your wedding, birthday party, company or corporate party, learned dance, bridal shower, etc. We meet the expense of each unique occasion subsequent to full and personalized packages, high-quality photo booths, bespoke photo designs, gifted personnel, dependable attendants, and within your means and transparent pricing to pay for an unforgettable experience. We meet the expense of every consumers and clients taking into account an incredible experience that includes the greatest sustain at a inexpensive price. Our entre let breathe booth is one of a kind, allowing guests to accommodate going on to ten individuals in a photo in the same way as a specifically made logo.Hello, partygoers! This event, held in Laguna Canyon, deserted a stone's throw from Laguna Beach, was nothing rushed of spectacular. lucky Frog Photo Booth photographed the concern upon a rooftop terrace afterward a smooth and relaxing ambiance. Music pulsed. People danced. associates and couples moved easily in the midst of the bar, dance floor, and describe booth. It was a thrilling experience every around, but the 360 photo booth stole the show. Jim and Fiona made a wise choice! {} Imagine fortunate Frog's architecture and design beauty and rambling canyon pathways as the breathtaking vibes for 360-degree photo booth images. James and Liz sought for the greatest 360 photo booth rental in Laguna Beach, and we surpassed their expectations. The photo booth created an interesting broadcast where all smile and pose became a treasured souvenir, transforming tiny moments into unforgettable memories.The lucky Frog photo booth rental provided a declare for spontaneous outfit photographs and dance-offs... From interactive sketches to aflame embraces... Our items range from well ahead masquerade masks to quirky placards. Guests brought their personality to each frame, and all detail was recorded. The laughter grew in tandem next the prints. The 360 portray booth snappishly became the main reduction of the event. fortunate Frog photo booth rental continues to stand out every become old as soon as cutting-edge technology and one-of-a-kind features.The 360 photo booth not only managed to appropriate static moments but then increased the promptness of the event. Its power to spin and autograph album the entire image insured that no subtlety and no dance move, and no gruff burst of laughter went undetected. What's the result? A accumulate visual photograph album of the best raves, captured from various perspectives.Whether you're organizing a wedding, corporate event, or celebration, our 360 photo booth will have enough money an unforgettable experience. create your moments unforgettable. lucky Frog photo booth rental offers 360-degree photo booth rentals in Laguna Beach.&#10;" id="104" name="Google Shape;104;p21" title="Photo Booth Rental Corporate Event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Corporate Events" id="105" name="Google Shape;105;p21" title="Photo Booth Rental Corporate Event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