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oppi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bold.fntdata"/><Relationship Id="rId10" Type="http://schemas.openxmlformats.org/officeDocument/2006/relationships/font" Target="fonts/Poppins-regular.fntdata"/><Relationship Id="rId13" Type="http://schemas.openxmlformats.org/officeDocument/2006/relationships/font" Target="fonts/Poppins-boldItalic.fntdata"/><Relationship Id="rId12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0" Type="http://schemas.openxmlformats.org/officeDocument/2006/relationships/hyperlink" Target="https://docs.google.com/presentation/d/17uwTUQzcXL4CPv4UjOaiuRdviJTskLug2Yc64h29rE0/view" TargetMode="External"/><Relationship Id="rId11" Type="http://schemas.openxmlformats.org/officeDocument/2006/relationships/hyperlink" Target="https://docs.google.com/presentation/d/1qEZ2OL7k8wRmcUzqn3SQzKDZ-adylFMNxzYrNVSvb5k/edit?usp=sharing" TargetMode="External"/><Relationship Id="rId10" Type="http://schemas.openxmlformats.org/officeDocument/2006/relationships/hyperlink" Target="https://docs.google.com/document/d/1FUxfoYWWtfREwgO3uhbAne8EtL31R93qSNj0UuD30wM/view" TargetMode="External"/><Relationship Id="rId21" Type="http://schemas.openxmlformats.org/officeDocument/2006/relationships/hyperlink" Target="https://docs.google.com/presentation/d/17uwTUQzcXL4CPv4UjOaiuRdviJTskLug2Yc64h29rE0/htmlpresent" TargetMode="External"/><Relationship Id="rId13" Type="http://schemas.openxmlformats.org/officeDocument/2006/relationships/hyperlink" Target="https://docs.google.com/presentation/d/1qEZ2OL7k8wRmcUzqn3SQzKDZ-adylFMNxzYrNVSvb5k/view" TargetMode="External"/><Relationship Id="rId12" Type="http://schemas.openxmlformats.org/officeDocument/2006/relationships/hyperlink" Target="https://docs.google.com/presentation/d/1qEZ2OL7k8wRmcUzqn3SQzKDZ-adylFMNxzYrNVSvb5k/pub?start=true&amp;loop=true&amp;delayms=3000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drive/folders/1DLDSILKr-4jjwzOYfpuWqoFE07NeQghy?usp=sharing" TargetMode="External"/><Relationship Id="rId3" Type="http://schemas.openxmlformats.org/officeDocument/2006/relationships/hyperlink" Target="https://drive.google.com/file/d/1ZaidEYUekC_YencsbmzuPV5qYCUDEdL5/view?usp=sharing" TargetMode="External"/><Relationship Id="rId4" Type="http://schemas.openxmlformats.org/officeDocument/2006/relationships/hyperlink" Target="https://drive.google.com/file/d/1EmyoLdrj-gGKGv1aQcHgeXepawsUlQLV/view?usp=sharing" TargetMode="External"/><Relationship Id="rId9" Type="http://schemas.openxmlformats.org/officeDocument/2006/relationships/hyperlink" Target="https://docs.google.com/document/d/1FUxfoYWWtfREwgO3uhbAne8EtL31R93qSNj0UuD30wM/pub" TargetMode="External"/><Relationship Id="rId15" Type="http://schemas.openxmlformats.org/officeDocument/2006/relationships/hyperlink" Target="https://docs.google.com/document/d/1rtspWwhs_V_LWBIhnNi5GynK18DrFlztFX9XPLuBymc/edit?usp=sharing" TargetMode="External"/><Relationship Id="rId14" Type="http://schemas.openxmlformats.org/officeDocument/2006/relationships/hyperlink" Target="https://docs.google.com/presentation/d/1qEZ2OL7k8wRmcUzqn3SQzKDZ-adylFMNxzYrNVSvb5k/htmlpresent" TargetMode="External"/><Relationship Id="rId17" Type="http://schemas.openxmlformats.org/officeDocument/2006/relationships/hyperlink" Target="https://docs.google.com/document/d/1rtspWwhs_V_LWBIhnNi5GynK18DrFlztFX9XPLuBymc/view" TargetMode="External"/><Relationship Id="rId16" Type="http://schemas.openxmlformats.org/officeDocument/2006/relationships/hyperlink" Target="https://docs.google.com/document/d/1rtspWwhs_V_LWBIhnNi5GynK18DrFlztFX9XPLuBymc/pub" TargetMode="External"/><Relationship Id="rId5" Type="http://schemas.openxmlformats.org/officeDocument/2006/relationships/hyperlink" Target="https://drive.google.com/file/d/1yqJqC756GWs7nhKdSYsgRByBcwOnWDu-/view?usp=sharing" TargetMode="External"/><Relationship Id="rId19" Type="http://schemas.openxmlformats.org/officeDocument/2006/relationships/hyperlink" Target="https://docs.google.com/presentation/d/17uwTUQzcXL4CPv4UjOaiuRdviJTskLug2Yc64h29rE0/pub?start=true&amp;loop=true&amp;delayms=3000" TargetMode="External"/><Relationship Id="rId6" Type="http://schemas.openxmlformats.org/officeDocument/2006/relationships/hyperlink" Target="https://drive.google.com/file/d/1bDYgYtid-93dDqecPLzE4xg5TTu_toeG/view?usp=sharing" TargetMode="External"/><Relationship Id="rId18" Type="http://schemas.openxmlformats.org/officeDocument/2006/relationships/hyperlink" Target="https://docs.google.com/presentation/d/17uwTUQzcXL4CPv4UjOaiuRdviJTskLug2Yc64h29rE0/edit?usp=sharing" TargetMode="External"/><Relationship Id="rId7" Type="http://schemas.openxmlformats.org/officeDocument/2006/relationships/hyperlink" Target="https://drive.google.com/file/d/1pja79LdIFvy8em0Dngk9Oh6YyxcdspwR/view?usp=sharing" TargetMode="External"/><Relationship Id="rId8" Type="http://schemas.openxmlformats.org/officeDocument/2006/relationships/hyperlink" Target="https://docs.google.com/document/d/1FUxfoYWWtfREwgO3uhbAne8EtL31R93qSNj0UuD30wM/edit?usp=sharin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6353963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6353963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"/>
              </a:rPr>
              <a:t>https://drive.google.com/drive/folders/1DLDSILKr-4jjwzOYfpuWqoFE07NeQghy?usp=sharing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https://drive.google.com/file/d/1ZaidEYUekC_YencsbmzuPV5qYCUDEdL5/view?usp=sharing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https://drive.google.com/file/d/1EmyoLdrj-gGKGv1aQcHgeXepawsUlQLV/view?usp=sharing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https://drive.google.com/file/d/1yqJqC756GWs7nhKdSYsgRByBcwOnWDu-/view?usp=sharing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https://drive.google.com/file/d/1bDYgYtid-93dDqecPLzE4xg5TTu_toeG/view?usp=sharing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https://drive.google.com/file/d/1pja79LdIFvy8em0Dngk9Oh6YyxcdspwR/view?usp=sharing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https://docs.google.com/document/d/1FUxfoYWWtfREwgO3uhbAne8EtL31R93qSNj0UuD30wM/edit?usp=sharing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https://docs.google.com/document/d/1FUxfoYWWtfREwgO3uhbAne8EtL31R93qSNj0UuD30wM/pub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https://docs.google.com/document/d/1FUxfoYWWtfREwgO3uhbAne8EtL31R93qSNj0UuD30wM/view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1"/>
              </a:rPr>
              <a:t>https://docs.google.com/presentation/d/1qEZ2OL7k8wRmcUzqn3SQzKDZ-adylFMNxzYrNVSvb5k/edit?usp=sharing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2"/>
              </a:rPr>
              <a:t>https://docs.google.com/presentation/d/1qEZ2OL7k8wRmcUzqn3SQzKDZ-adylFMNxzYrNVSvb5k/pub?start=true&amp;loop=true&amp;delayms=3000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3"/>
              </a:rPr>
              <a:t>https://docs.google.com/presentation/d/1qEZ2OL7k8wRmcUzqn3SQzKDZ-adylFMNxzYrNVSvb5k/view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4"/>
              </a:rPr>
              <a:t>https://docs.google.com/presentation/d/1qEZ2OL7k8wRmcUzqn3SQzKDZ-adylFMNxzYrNVSvb5k/htmlpresent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5"/>
              </a:rPr>
              <a:t>https://docs.google.com/document/d/1rtspWwhs_V_LWBIhnNi5GynK18DrFlztFX9XPLuBymc/edit?usp=sharing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6"/>
              </a:rPr>
              <a:t>https://docs.google.com/document/d/1rtspWwhs_V_LWBIhnNi5GynK18DrFlztFX9XPLuBymc/pub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7"/>
              </a:rPr>
              <a:t>https://docs.google.com/document/d/1rtspWwhs_V_LWBIhnNi5GynK18DrFlztFX9XPLuBymc/view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8"/>
              </a:rPr>
              <a:t>https://docs.google.com/presentation/d/17uwTUQzcXL4CPv4UjOaiuRdviJTskLug2Yc64h29rE0/edit?usp=sharing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9"/>
              </a:rPr>
              <a:t>https://docs.google.com/presentation/d/17uwTUQzcXL4CPv4UjOaiuRdviJTskLug2Yc64h29rE0/pub?start=true&amp;loop=true&amp;delayms=3000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0"/>
              </a:rPr>
              <a:t>https://docs.google.com/presentation/d/17uwTUQzcXL4CPv4UjOaiuRdviJTskLug2Yc64h29rE0/view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1"/>
              </a:rPr>
              <a:t>https://docs.google.com/presentation/d/17uwTUQzcXL4CPv4UjOaiuRdviJTskLug2Yc64h29rE0/htmlpresent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63539631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63539631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63539631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63539631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SLIDES_API63539631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SLIDES_API63539631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ites.google.com/view/orangecountyslowmotionbooth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QpTiTGFtM9xqrHFr3NrlOHazlavUN-IZ/view?usp=drivesdk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wedding photo booth rental in orange county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https://sites.google.com/view/orangecountyslowmotionbooth/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dding photo booth rental in orange county" id="60" name="Google Shape;60;p14" title="wedding photo booth rental in orange county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176" y="0"/>
            <a:ext cx="613564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wedding photo booth rental in orange county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