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bgRBjdRxIRIyxfBCb-79gdc877FebtjUXGQst7aXZy8/view" TargetMode="External"/><Relationship Id="rId42" Type="http://schemas.openxmlformats.org/officeDocument/2006/relationships/hyperlink" Target="https://docs.google.com/document/d/1seZOShsCTRNcaj5GwtY10QfKVMmzao8c4gjymwC10b0/pub" TargetMode="External"/><Relationship Id="rId41" Type="http://schemas.openxmlformats.org/officeDocument/2006/relationships/hyperlink" Target="https://docs.google.com/document/d/1seZOShsCTRNcaj5GwtY10QfKVMmzao8c4gjymwC10b0/edit?usp=sharing" TargetMode="External"/><Relationship Id="rId44" Type="http://schemas.openxmlformats.org/officeDocument/2006/relationships/hyperlink" Target="https://docs.google.com/presentation/d/1c4xfarHII_Xkl1IOD7L74VCvFx66PFYL9abedGJqCLs/edit?usp=sharing" TargetMode="External"/><Relationship Id="rId43" Type="http://schemas.openxmlformats.org/officeDocument/2006/relationships/hyperlink" Target="https://docs.google.com/document/d/1seZOShsCTRNcaj5GwtY10QfKVMmzao8c4gjymwC10b0/view" TargetMode="External"/><Relationship Id="rId46" Type="http://schemas.openxmlformats.org/officeDocument/2006/relationships/hyperlink" Target="https://docs.google.com/presentation/d/1c4xfarHII_Xkl1IOD7L74VCvFx66PFYL9abedGJqCLs/view" TargetMode="External"/><Relationship Id="rId45" Type="http://schemas.openxmlformats.org/officeDocument/2006/relationships/hyperlink" Target="https://docs.google.com/presentation/d/1c4xfarHII_Xkl1IOD7L74VCvFx66PFYL9abedGJqCLs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9RpKWKZ54BmWDiyXIWV9Q_Df08682eRW?usp=sharing" TargetMode="External"/><Relationship Id="rId3" Type="http://schemas.openxmlformats.org/officeDocument/2006/relationships/hyperlink" Target="https://drive.google.com/file/d/1iSYOffj6yah5phrHgA7AYpCGOtfhI2sG/view?usp=sharing" TargetMode="External"/><Relationship Id="rId4" Type="http://schemas.openxmlformats.org/officeDocument/2006/relationships/hyperlink" Target="https://drive.google.com/file/d/1k-Rn8AE1VhvwiIRAK7Xu3ZgglJO7_qnE/view?usp=sharing" TargetMode="External"/><Relationship Id="rId9" Type="http://schemas.openxmlformats.org/officeDocument/2006/relationships/hyperlink" Target="https://drive.google.com/file/d/13DSBIw6aIF4Biobi3GN-nKKYjZg59yZK/view?usp=sharing" TargetMode="External"/><Relationship Id="rId48" Type="http://schemas.openxmlformats.org/officeDocument/2006/relationships/hyperlink" Target="https://docs.google.com/document/d/1DKv22LJwCIaA7FkQAaLJbu9iFpRYLjRFIlKzWxu54NQ/pub" TargetMode="External"/><Relationship Id="rId47" Type="http://schemas.openxmlformats.org/officeDocument/2006/relationships/hyperlink" Target="https://docs.google.com/document/d/1DKv22LJwCIaA7FkQAaLJbu9iFpRYLjRFIlKzWxu54NQ/edit?usp=sharing" TargetMode="External"/><Relationship Id="rId49" Type="http://schemas.openxmlformats.org/officeDocument/2006/relationships/hyperlink" Target="https://docs.google.com/document/d/1DKv22LJwCIaA7FkQAaLJbu9iFpRYLjRFIlKzWxu54NQ/view" TargetMode="External"/><Relationship Id="rId5" Type="http://schemas.openxmlformats.org/officeDocument/2006/relationships/hyperlink" Target="https://drive.google.com/file/d/1KwhvsGS6Xi_QGiaAo8mEpyVaGyzGROBE/view?usp=sharing" TargetMode="External"/><Relationship Id="rId6" Type="http://schemas.openxmlformats.org/officeDocument/2006/relationships/hyperlink" Target="https://drive.google.com/file/d/1WMOmMXwisly6TJ050Zrmo1XZpbXxUx7A/view?usp=sharing" TargetMode="External"/><Relationship Id="rId7" Type="http://schemas.openxmlformats.org/officeDocument/2006/relationships/hyperlink" Target="https://drive.google.com/file/d/11JkJLrzyKW_zbREXeW_CZO-mMtFYhOc-/view?usp=sharing" TargetMode="External"/><Relationship Id="rId8" Type="http://schemas.openxmlformats.org/officeDocument/2006/relationships/hyperlink" Target="https://drive.google.com/file/d/18KOi1zPv118qTSqOhijiO7r0X8TyzboI/view?usp=sharing" TargetMode="External"/><Relationship Id="rId31" Type="http://schemas.openxmlformats.org/officeDocument/2006/relationships/hyperlink" Target="https://docs.google.com/document/d/1U_s_648yxMl718AUio83B77D8CTYYUjEgiyg3gjeHnc/view" TargetMode="External"/><Relationship Id="rId30" Type="http://schemas.openxmlformats.org/officeDocument/2006/relationships/hyperlink" Target="https://docs.google.com/document/d/1U_s_648yxMl718AUio83B77D8CTYYUjEgiyg3gjeHnc/pub" TargetMode="External"/><Relationship Id="rId33" Type="http://schemas.openxmlformats.org/officeDocument/2006/relationships/hyperlink" Target="https://docs.google.com/presentation/d/1gsl97Eu7PaM4iCyAFOz1s972EGZ4RZstN2qBdD7mZn8/pub" TargetMode="External"/><Relationship Id="rId32" Type="http://schemas.openxmlformats.org/officeDocument/2006/relationships/hyperlink" Target="https://docs.google.com/presentation/d/1gsl97Eu7PaM4iCyAFOz1s972EGZ4RZstN2qBdD7mZn8/edit?usp=sharing" TargetMode="External"/><Relationship Id="rId35" Type="http://schemas.openxmlformats.org/officeDocument/2006/relationships/hyperlink" Target="https://docs.google.com/document/d/14etCmRhx7y8-56pwn9cAeReW5Wp_bWcv2Ri8YStWvqs/edit?usp=sharing" TargetMode="External"/><Relationship Id="rId34" Type="http://schemas.openxmlformats.org/officeDocument/2006/relationships/hyperlink" Target="https://docs.google.com/presentation/d/1gsl97Eu7PaM4iCyAFOz1s972EGZ4RZstN2qBdD7mZn8/view" TargetMode="External"/><Relationship Id="rId37" Type="http://schemas.openxmlformats.org/officeDocument/2006/relationships/hyperlink" Target="https://docs.google.com/document/d/14etCmRhx7y8-56pwn9cAeReW5Wp_bWcv2Ri8YStWvqs/view" TargetMode="External"/><Relationship Id="rId36" Type="http://schemas.openxmlformats.org/officeDocument/2006/relationships/hyperlink" Target="https://docs.google.com/document/d/14etCmRhx7y8-56pwn9cAeReW5Wp_bWcv2Ri8YStWvqs/pub" TargetMode="External"/><Relationship Id="rId39" Type="http://schemas.openxmlformats.org/officeDocument/2006/relationships/hyperlink" Target="https://docs.google.com/presentation/d/1bgRBjdRxIRIyxfBCb-79gdc877FebtjUXGQst7aXZy8/pub" TargetMode="External"/><Relationship Id="rId38" Type="http://schemas.openxmlformats.org/officeDocument/2006/relationships/hyperlink" Target="https://docs.google.com/presentation/d/1bgRBjdRxIRIyxfBCb-79gdc877FebtjUXGQst7aXZy8/edit?usp=sharing" TargetMode="External"/><Relationship Id="rId20" Type="http://schemas.openxmlformats.org/officeDocument/2006/relationships/hyperlink" Target="https://drive.google.com/file/d/1QiA1TimrWbSe_HLBCQ87z38RC6ZGMlAe/view?usp=sharing" TargetMode="External"/><Relationship Id="rId22" Type="http://schemas.openxmlformats.org/officeDocument/2006/relationships/hyperlink" Target="https://drive.google.com/file/d/1llWrF9cOhHyjZ1j8WXq8G3nelGqyHJ40/view?usp=sharing" TargetMode="External"/><Relationship Id="rId21" Type="http://schemas.openxmlformats.org/officeDocument/2006/relationships/hyperlink" Target="https://drive.google.com/file/d/1U7zejY5ShAqgcJixzMdyDMCR4TSOT83S/view?usp=sharing" TargetMode="External"/><Relationship Id="rId24" Type="http://schemas.openxmlformats.org/officeDocument/2006/relationships/hyperlink" Target="https://docs.google.com/document/d/1CWn7Dbr0nZ9I9koZpXew9avGyzYQD_zGUhzbZMbLNmA/pub" TargetMode="External"/><Relationship Id="rId23" Type="http://schemas.openxmlformats.org/officeDocument/2006/relationships/hyperlink" Target="https://docs.google.com/document/d/1CWn7Dbr0nZ9I9koZpXew9avGyzYQD_zGUhzbZMbLNmA/edit?usp=sharing" TargetMode="External"/><Relationship Id="rId26" Type="http://schemas.openxmlformats.org/officeDocument/2006/relationships/hyperlink" Target="https://docs.google.com/presentation/d/1yr-fuwjG6Nbx2srOrZF43q_w_5CQisdZ0-d691wruNQ/edit?usp=sharing" TargetMode="External"/><Relationship Id="rId25" Type="http://schemas.openxmlformats.org/officeDocument/2006/relationships/hyperlink" Target="https://docs.google.com/document/d/1CWn7Dbr0nZ9I9koZpXew9avGyzYQD_zGUhzbZMbLNmA/view" TargetMode="External"/><Relationship Id="rId28" Type="http://schemas.openxmlformats.org/officeDocument/2006/relationships/hyperlink" Target="https://docs.google.com/presentation/d/1yr-fuwjG6Nbx2srOrZF43q_w_5CQisdZ0-d691wruNQ/view" TargetMode="External"/><Relationship Id="rId27" Type="http://schemas.openxmlformats.org/officeDocument/2006/relationships/hyperlink" Target="https://docs.google.com/presentation/d/1yr-fuwjG6Nbx2srOrZF43q_w_5CQisdZ0-d691wruNQ/pub" TargetMode="External"/><Relationship Id="rId29" Type="http://schemas.openxmlformats.org/officeDocument/2006/relationships/hyperlink" Target="https://docs.google.com/document/d/1U_s_648yxMl718AUio83B77D8CTYYUjEgiyg3gjeHnc/edit?usp=sharing" TargetMode="External"/><Relationship Id="rId51" Type="http://schemas.openxmlformats.org/officeDocument/2006/relationships/hyperlink" Target="https://docs.google.com/presentation/d/1qB6GxTMOPDfxmPhw4OFBsMccGPYRUXzVxfQIUM8Cy4E/pub" TargetMode="External"/><Relationship Id="rId50" Type="http://schemas.openxmlformats.org/officeDocument/2006/relationships/hyperlink" Target="https://docs.google.com/presentation/d/1qB6GxTMOPDfxmPhw4OFBsMccGPYRUXzVxfQIUM8Cy4E/edit?usp=sharing" TargetMode="External"/><Relationship Id="rId53" Type="http://schemas.openxmlformats.org/officeDocument/2006/relationships/hyperlink" Target="https://docs.google.com/document/d/12lr5z1aPpLMNymtjvyLN-lF2WkJYWYBPcG1MsMEYhVw/edit?usp=sharing" TargetMode="External"/><Relationship Id="rId52" Type="http://schemas.openxmlformats.org/officeDocument/2006/relationships/hyperlink" Target="https://docs.google.com/presentation/d/1qB6GxTMOPDfxmPhw4OFBsMccGPYRUXzVxfQIUM8Cy4E/view" TargetMode="External"/><Relationship Id="rId11" Type="http://schemas.openxmlformats.org/officeDocument/2006/relationships/hyperlink" Target="https://drive.google.com/file/d/1cfWHmY9pZQo3zK2HxSqCW8t6LOBv2E_2/view?usp=sharing" TargetMode="External"/><Relationship Id="rId55" Type="http://schemas.openxmlformats.org/officeDocument/2006/relationships/hyperlink" Target="https://docs.google.com/document/d/12lr5z1aPpLMNymtjvyLN-lF2WkJYWYBPcG1MsMEYhVw/view" TargetMode="External"/><Relationship Id="rId10" Type="http://schemas.openxmlformats.org/officeDocument/2006/relationships/hyperlink" Target="https://drive.google.com/file/d/1REyyx4CUKDRgxEFdSqsuLHbO_vg3fUhV/view?usp=sharing" TargetMode="External"/><Relationship Id="rId54" Type="http://schemas.openxmlformats.org/officeDocument/2006/relationships/hyperlink" Target="https://docs.google.com/document/d/12lr5z1aPpLMNymtjvyLN-lF2WkJYWYBPcG1MsMEYhVw/pub" TargetMode="External"/><Relationship Id="rId13" Type="http://schemas.openxmlformats.org/officeDocument/2006/relationships/hyperlink" Target="https://drive.google.com/file/d/16MUnpJv0Zfq4wf38zpLsyXIIXIZUHhsu/view?usp=sharing" TargetMode="External"/><Relationship Id="rId57" Type="http://schemas.openxmlformats.org/officeDocument/2006/relationships/hyperlink" Target="https://docs.google.com/presentation/d/1B9l3OdIiEROdHUJzQmzUReDgfegJLMpFYVWeKP1qwzM/pub" TargetMode="External"/><Relationship Id="rId12" Type="http://schemas.openxmlformats.org/officeDocument/2006/relationships/hyperlink" Target="https://drive.google.com/file/d/1c41PjjL6OBTqQdjFNF8bG5m88w4MGo6t/view?usp=sharing" TargetMode="External"/><Relationship Id="rId56" Type="http://schemas.openxmlformats.org/officeDocument/2006/relationships/hyperlink" Target="https://docs.google.com/presentation/d/1B9l3OdIiEROdHUJzQmzUReDgfegJLMpFYVWeKP1qwzM/edit?usp=sharing" TargetMode="External"/><Relationship Id="rId15" Type="http://schemas.openxmlformats.org/officeDocument/2006/relationships/hyperlink" Target="https://drive.google.com/file/d/191TcO3azLnS1uXWJjEyheNL1Ow05BH5v/view?usp=sharing" TargetMode="External"/><Relationship Id="rId14" Type="http://schemas.openxmlformats.org/officeDocument/2006/relationships/hyperlink" Target="https://drive.google.com/file/d/1lDin7sKOIBNugQ-JfeOjg-4T0nFkEmF-/view?usp=sharing" TargetMode="External"/><Relationship Id="rId58" Type="http://schemas.openxmlformats.org/officeDocument/2006/relationships/hyperlink" Target="https://docs.google.com/presentation/d/1B9l3OdIiEROdHUJzQmzUReDgfegJLMpFYVWeKP1qwzM/view" TargetMode="External"/><Relationship Id="rId17" Type="http://schemas.openxmlformats.org/officeDocument/2006/relationships/hyperlink" Target="https://drive.google.com/file/d/1PzQopS8ir1mO3-_Ba3QTKYBoPmgWNYBS/view?usp=sharing" TargetMode="External"/><Relationship Id="rId16" Type="http://schemas.openxmlformats.org/officeDocument/2006/relationships/hyperlink" Target="https://drive.google.com/file/d/1LUklF_r6eu7eAwi44pb6nlaOR4_WeiWF/view?usp=sharing" TargetMode="External"/><Relationship Id="rId19" Type="http://schemas.openxmlformats.org/officeDocument/2006/relationships/hyperlink" Target="https://drive.google.com/file/d/1ytOGIAd2c05hlYgvHWfDVzuFyT1IFTgX/view?usp=sharing" TargetMode="External"/><Relationship Id="rId18" Type="http://schemas.openxmlformats.org/officeDocument/2006/relationships/hyperlink" Target="https://drive.google.com/file/d/1717JADZ1_TmhLd8vF-M3lck27zXFRVcH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7270433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7270433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https://drive.google.com/drive/folders/19RpKWKZ54BmWDiyXIWV9Q_Df08682eRW?usp=sharing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https://drive.google.com/file/d/1iSYOffj6yah5phrHgA7AYpCGOtfhI2sG/view?usp=sharing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https://drive.google.com/file/d/1k-Rn8AE1VhvwiIRAK7Xu3ZgglJO7_qnE/view?usp=sharing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https://drive.google.com/file/d/1KwhvsGS6Xi_QGiaAo8mEpyVaGyzGROBE/view?usp=sharing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https://drive.google.com/file/d/1WMOmMXwisly6TJ050Zrmo1XZpbXxUx7A/view?usp=sharing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https://drive.google.com/file/d/11JkJLrzyKW_zbREXeW_CZO-mMtFYhOc-/view?usp=sharing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https://drive.google.com/file/d/18KOi1zPv118qTSqOhijiO7r0X8TyzboI/view?usp=sharing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https://drive.google.com/file/d/13DSBIw6aIF4Biobi3GN-nKKYjZg59yZK/view?usp=sharing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https://drive.google.com/file/d/1REyyx4CUKDRgxEFdSqsuLHbO_vg3fUhV/view?usp=sharing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https://drive.google.com/file/d/1cfWHmY9pZQo3zK2HxSqCW8t6LOBv2E_2/view?usp=sharing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https://drive.google.com/file/d/1c41PjjL6OBTqQdjFNF8bG5m88w4MGo6t/view?usp=sharing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https://drive.google.com/file/d/16MUnpJv0Zfq4wf38zpLsyXIIXIZUHhsu/view?usp=sharing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https://drive.google.com/file/d/1lDin7sKOIBNugQ-JfeOjg-4T0nFkEmF-/view?usp=sharing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https://drive.google.com/file/d/191TcO3azLnS1uXWJjEyheNL1Ow05BH5v/view?usp=sharing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https://drive.google.com/file/d/1LUklF_r6eu7eAwi44pb6nlaOR4_WeiWF/view?usp=sharing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https://drive.google.com/file/d/1PzQopS8ir1mO3-_Ba3QTKYBoPmgWNYBS/view?usp=sharing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https://drive.google.com/file/d/1717JADZ1_TmhLd8vF-M3lck27zXFRVcH/view?usp=sharing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https://drive.google.com/file/d/1ytOGIAd2c05hlYgvHWfDVzuFyT1IFTgX/view?usp=sharing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https://drive.google.com/file/d/1QiA1TimrWbSe_HLBCQ87z38RC6ZGMlAe/view?usp=sharing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https://drive.google.com/file/d/1U7zejY5ShAqgcJixzMdyDMCR4TSOT83S/view?usp=sharing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https://drive.google.com/file/d/1llWrF9cOhHyjZ1j8WXq8G3nelGqyHJ40/view?usp=sharing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https://docs.google.com/document/d/1CWn7Dbr0nZ9I9koZpXew9avGyzYQD_zGUhzbZMbLNmA/edit?usp=sharing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https://docs.google.com/document/d/1CWn7Dbr0nZ9I9koZpXew9avGyzYQD_zGUhzbZMbLNmA/pub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https://docs.google.com/document/d/1CWn7Dbr0nZ9I9koZpXew9avGyzYQD_zGUhzbZMbLNmA/view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https://docs.google.com/presentation/d/1yr-fuwjG6Nbx2srOrZF43q_w_5CQisdZ0-d691wruNQ/edit?usp=sharing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https://docs.google.com/presentation/d/1yr-fuwjG6Nbx2srOrZF43q_w_5CQisdZ0-d691wruNQ/pub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https://docs.google.com/presentation/d/1yr-fuwjG6Nbx2srOrZF43q_w_5CQisdZ0-d691wruNQ/view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https://docs.google.com/document/d/1U_s_648yxMl718AUio83B77D8CTYYUjEgiyg3gjeHnc/edit?usp=sharing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https://docs.google.com/document/d/1U_s_648yxMl718AUio83B77D8CTYYUjEgiyg3gjeHnc/pub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https://docs.google.com/document/d/1U_s_648yxMl718AUio83B77D8CTYYUjEgiyg3gjeHnc/view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https://docs.google.com/presentation/d/1gsl97Eu7PaM4iCyAFOz1s972EGZ4RZstN2qBdD7mZn8/edit?usp=sharing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https://docs.google.com/presentation/d/1gsl97Eu7PaM4iCyAFOz1s972EGZ4RZstN2qBdD7mZn8/pub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https://docs.google.com/presentation/d/1gsl97Eu7PaM4iCyAFOz1s972EGZ4RZstN2qBdD7mZn8/view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https://docs.google.com/document/d/14etCmRhx7y8-56pwn9cAeReW5Wp_bWcv2Ri8YStWvqs/edit?usp=sharing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https://docs.google.com/document/d/14etCmRhx7y8-56pwn9cAeReW5Wp_bWcv2Ri8YStWvqs/pub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https://docs.google.com/document/d/14etCmRhx7y8-56pwn9cAeReW5Wp_bWcv2Ri8YStWvqs/view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https://docs.google.com/presentation/d/1bgRBjdRxIRIyxfBCb-79gdc877FebtjUXGQst7aXZy8/edit?usp=sharing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https://docs.google.com/presentation/d/1bgRBjdRxIRIyxfBCb-79gdc877FebtjUXGQst7aXZy8/pub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https://docs.google.com/presentation/d/1bgRBjdRxIRIyxfBCb-79gdc877FebtjUXGQst7aXZy8/view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https://docs.google.com/document/d/1seZOShsCTRNcaj5GwtY10QfKVMmzao8c4gjymwC10b0/edit?usp=sharing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https://docs.google.com/document/d/1seZOShsCTRNcaj5GwtY10QfKVMmzao8c4gjymwC10b0/pub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https://docs.google.com/document/d/1seZOShsCTRNcaj5GwtY10QfKVMmzao8c4gjymwC10b0/view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https://docs.google.com/presentation/d/1c4xfarHII_Xkl1IOD7L74VCvFx66PFYL9abedGJqCLs/edit?usp=sharing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https://docs.google.com/presentation/d/1c4xfarHII_Xkl1IOD7L74VCvFx66PFYL9abedGJqCLs/pub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https://docs.google.com/presentation/d/1c4xfarHII_Xkl1IOD7L74VCvFx66PFYL9abedGJqCLs/view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https://docs.google.com/document/d/1DKv22LJwCIaA7FkQAaLJbu9iFpRYLjRFIlKzWxu54NQ/edit?usp=sharing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https://docs.google.com/document/d/1DKv22LJwCIaA7FkQAaLJbu9iFpRYLjRFIlKzWxu54NQ/pub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https://docs.google.com/document/d/1DKv22LJwCIaA7FkQAaLJbu9iFpRYLjRFIlKzWxu54NQ/view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https://docs.google.com/presentation/d/1qB6GxTMOPDfxmPhw4OFBsMccGPYRUXzVxfQIUM8Cy4E/edit?usp=sharing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https://docs.google.com/presentation/d/1qB6GxTMOPDfxmPhw4OFBsMccGPYRUXzVxfQIUM8Cy4E/pub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https://docs.google.com/presentation/d/1qB6GxTMOPDfxmPhw4OFBsMccGPYRUXzVxfQIUM8Cy4E/view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3"/>
              </a:rPr>
              <a:t>https://docs.google.com/document/d/12lr5z1aPpLMNymtjvyLN-lF2WkJYWYBPcG1MsMEYhVw/edit?usp=sharing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4"/>
              </a:rPr>
              <a:t>https://docs.google.com/document/d/12lr5z1aPpLMNymtjvyLN-lF2WkJYWYBPcG1MsMEYhVw/pub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5"/>
              </a:rPr>
              <a:t>https://docs.google.com/document/d/12lr5z1aPpLMNymtjvyLN-lF2WkJYWYBPcG1MsMEYhVw/view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6"/>
              </a:rPr>
              <a:t>https://docs.google.com/presentation/d/1B9l3OdIiEROdHUJzQmzUReDgfegJLMpFYVWeKP1qwzM/edit?usp=sharing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7"/>
              </a:rPr>
              <a:t>https://docs.google.com/presentation/d/1B9l3OdIiEROdHUJzQmzUReDgfegJLMpFYVWeKP1qwzM/pub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8"/>
              </a:rPr>
              <a:t>https://docs.google.com/presentation/d/1B9l3OdIiEROdHUJzQmzUReDgfegJLMpFYVWeKP1qwzM/view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72704335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72704335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vogue-photobooth-led-enclosure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Pomona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https://sites.google.com/view/vogue-photobooth-led-enclosure/home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Pomona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