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0" Type="http://schemas.openxmlformats.org/officeDocument/2006/relationships/hyperlink" Target="https://docs.google.com/document/d/1Nm_gx5n0P1t76XsOHXicSa7TATNTCJKPtOvf6DTd-bQ/pub" TargetMode="External"/><Relationship Id="rId22" Type="http://schemas.openxmlformats.org/officeDocument/2006/relationships/hyperlink" Target="https://docs.google.com/presentation/d/178Vd14_bxwG3HqLKuF1gsJgvLzk5SUYm-LChVDnWbsE/edit?usp=sharing" TargetMode="External"/><Relationship Id="rId21" Type="http://schemas.openxmlformats.org/officeDocument/2006/relationships/hyperlink" Target="https://docs.google.com/document/d/1Nm_gx5n0P1t76XsOHXicSa7TATNTCJKPtOvf6DTd-bQ/view" TargetMode="External"/><Relationship Id="rId24" Type="http://schemas.openxmlformats.org/officeDocument/2006/relationships/hyperlink" Target="https://docs.google.com/presentation/d/178Vd14_bxwG3HqLKuF1gsJgvLzk5SUYm-LChVDnWbsE/view" TargetMode="External"/><Relationship Id="rId23" Type="http://schemas.openxmlformats.org/officeDocument/2006/relationships/hyperlink" Target="https://docs.google.com/presentation/d/178Vd14_bxwG3HqLKuF1gsJgvLzk5SUYm-LChVDnWbsE/pub?start=true&amp;loop=true&amp;delayms=3000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qoqBs7oTIq3g9mylt0iTJU-SQf8jm1Sg/view?usp=sharing" TargetMode="External"/><Relationship Id="rId3" Type="http://schemas.openxmlformats.org/officeDocument/2006/relationships/hyperlink" Target="https://drive.google.com/file/d/1cRqTZ67wJvz7igWU3TK8WN6TD_u04zUX/view?usp=sharing" TargetMode="External"/><Relationship Id="rId4" Type="http://schemas.openxmlformats.org/officeDocument/2006/relationships/hyperlink" Target="https://drive.google.com/file/d/1hECRGWWgBvRHZPe67daLyVFHyK3XrXmN/view?usp=sharing" TargetMode="External"/><Relationship Id="rId9" Type="http://schemas.openxmlformats.org/officeDocument/2006/relationships/hyperlink" Target="https://docs.google.com/presentation/d/15dH4v-zjjKC3jpFEhBZInukrYcb8if6BTne4icpSdCo/pub?start=true&amp;loop=true&amp;delayms=3000" TargetMode="External"/><Relationship Id="rId25" Type="http://schemas.openxmlformats.org/officeDocument/2006/relationships/hyperlink" Target="https://docs.google.com/presentation/d/178Vd14_bxwG3HqLKuF1gsJgvLzk5SUYm-LChVDnWbsE/htmlpresent" TargetMode="External"/><Relationship Id="rId5" Type="http://schemas.openxmlformats.org/officeDocument/2006/relationships/hyperlink" Target="https://docs.google.com/document/d/1m2fmilb_9dSJ7_6w2CBH9W9Uo8aQaPIycH9Ivs0vh9c/edit?usp=sharing" TargetMode="External"/><Relationship Id="rId6" Type="http://schemas.openxmlformats.org/officeDocument/2006/relationships/hyperlink" Target="https://docs.google.com/document/d/1m2fmilb_9dSJ7_6w2CBH9W9Uo8aQaPIycH9Ivs0vh9c/pub" TargetMode="External"/><Relationship Id="rId7" Type="http://schemas.openxmlformats.org/officeDocument/2006/relationships/hyperlink" Target="https://docs.google.com/document/d/1m2fmilb_9dSJ7_6w2CBH9W9Uo8aQaPIycH9Ivs0vh9c/view" TargetMode="External"/><Relationship Id="rId8" Type="http://schemas.openxmlformats.org/officeDocument/2006/relationships/hyperlink" Target="https://docs.google.com/presentation/d/15dH4v-zjjKC3jpFEhBZInukrYcb8if6BTne4icpSdCo/edit?usp=sharing" TargetMode="External"/><Relationship Id="rId11" Type="http://schemas.openxmlformats.org/officeDocument/2006/relationships/hyperlink" Target="https://docs.google.com/presentation/d/15dH4v-zjjKC3jpFEhBZInukrYcb8if6BTne4icpSdCo/htmlpresent" TargetMode="External"/><Relationship Id="rId10" Type="http://schemas.openxmlformats.org/officeDocument/2006/relationships/hyperlink" Target="https://docs.google.com/presentation/d/15dH4v-zjjKC3jpFEhBZInukrYcb8if6BTne4icpSdCo/view" TargetMode="External"/><Relationship Id="rId13" Type="http://schemas.openxmlformats.org/officeDocument/2006/relationships/hyperlink" Target="https://docs.google.com/document/d/1Z78PhItH_Xe3TkAGyiOTp9vx_Bi6YxqgeUm0d_HMYE8/pub" TargetMode="External"/><Relationship Id="rId12" Type="http://schemas.openxmlformats.org/officeDocument/2006/relationships/hyperlink" Target="https://docs.google.com/document/d/1Z78PhItH_Xe3TkAGyiOTp9vx_Bi6YxqgeUm0d_HMYE8/edit?usp=sharing" TargetMode="External"/><Relationship Id="rId15" Type="http://schemas.openxmlformats.org/officeDocument/2006/relationships/hyperlink" Target="https://docs.google.com/presentation/d/17LZHFpeCZ9gDkXeANMGGdPRhcithzOCRMiVqtrHzsTk/edit?usp=sharing" TargetMode="External"/><Relationship Id="rId14" Type="http://schemas.openxmlformats.org/officeDocument/2006/relationships/hyperlink" Target="https://docs.google.com/document/d/1Z78PhItH_Xe3TkAGyiOTp9vx_Bi6YxqgeUm0d_HMYE8/view" TargetMode="External"/><Relationship Id="rId17" Type="http://schemas.openxmlformats.org/officeDocument/2006/relationships/hyperlink" Target="https://docs.google.com/presentation/d/17LZHFpeCZ9gDkXeANMGGdPRhcithzOCRMiVqtrHzsTk/view" TargetMode="External"/><Relationship Id="rId16" Type="http://schemas.openxmlformats.org/officeDocument/2006/relationships/hyperlink" Target="https://docs.google.com/presentation/d/17LZHFpeCZ9gDkXeANMGGdPRhcithzOCRMiVqtrHzsTk/pub?start=true&amp;loop=true&amp;delayms=3000" TargetMode="External"/><Relationship Id="rId19" Type="http://schemas.openxmlformats.org/officeDocument/2006/relationships/hyperlink" Target="https://docs.google.com/document/d/1Nm_gx5n0P1t76XsOHXicSa7TATNTCJKPtOvf6DTd-bQ/edit?usp=sharing" TargetMode="External"/><Relationship Id="rId18" Type="http://schemas.openxmlformats.org/officeDocument/2006/relationships/hyperlink" Target="https://docs.google.com/presentation/d/17LZHFpeCZ9gDkXeANMGGdPRhcithzOCRMiVqtrHzsTk/htmlpresent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20" Type="http://schemas.openxmlformats.org/officeDocument/2006/relationships/hyperlink" Target="https://docs.google.com/document/d/1Nm_gx5n0P1t76XsOHXicSa7TATNTCJKPtOvf6DTd-bQ/pub" TargetMode="External"/><Relationship Id="rId22" Type="http://schemas.openxmlformats.org/officeDocument/2006/relationships/hyperlink" Target="https://docs.google.com/presentation/d/178Vd14_bxwG3HqLKuF1gsJgvLzk5SUYm-LChVDnWbsE/edit?usp=sharing" TargetMode="External"/><Relationship Id="rId21" Type="http://schemas.openxmlformats.org/officeDocument/2006/relationships/hyperlink" Target="https://docs.google.com/document/d/1Nm_gx5n0P1t76XsOHXicSa7TATNTCJKPtOvf6DTd-bQ/view" TargetMode="External"/><Relationship Id="rId24" Type="http://schemas.openxmlformats.org/officeDocument/2006/relationships/hyperlink" Target="https://docs.google.com/presentation/d/178Vd14_bxwG3HqLKuF1gsJgvLzk5SUYm-LChVDnWbsE/view" TargetMode="External"/><Relationship Id="rId23" Type="http://schemas.openxmlformats.org/officeDocument/2006/relationships/hyperlink" Target="https://docs.google.com/presentation/d/178Vd14_bxwG3HqLKuF1gsJgvLzk5SUYm-LChVDnWbsE/pub?start=true&amp;loop=true&amp;delayms=3000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qoqBs7oTIq3g9mylt0iTJU-SQf8jm1Sg/view?usp=sharing" TargetMode="External"/><Relationship Id="rId3" Type="http://schemas.openxmlformats.org/officeDocument/2006/relationships/hyperlink" Target="https://drive.google.com/file/d/1cRqTZ67wJvz7igWU3TK8WN6TD_u04zUX/view?usp=sharing" TargetMode="External"/><Relationship Id="rId4" Type="http://schemas.openxmlformats.org/officeDocument/2006/relationships/hyperlink" Target="https://drive.google.com/file/d/1hECRGWWgBvRHZPe67daLyVFHyK3XrXmN/view?usp=sharing" TargetMode="External"/><Relationship Id="rId9" Type="http://schemas.openxmlformats.org/officeDocument/2006/relationships/hyperlink" Target="https://docs.google.com/presentation/d/15dH4v-zjjKC3jpFEhBZInukrYcb8if6BTne4icpSdCo/pub?start=true&amp;loop=true&amp;delayms=3000" TargetMode="External"/><Relationship Id="rId25" Type="http://schemas.openxmlformats.org/officeDocument/2006/relationships/hyperlink" Target="https://docs.google.com/presentation/d/178Vd14_bxwG3HqLKuF1gsJgvLzk5SUYm-LChVDnWbsE/htmlpresent" TargetMode="External"/><Relationship Id="rId5" Type="http://schemas.openxmlformats.org/officeDocument/2006/relationships/hyperlink" Target="https://docs.google.com/document/d/1m2fmilb_9dSJ7_6w2CBH9W9Uo8aQaPIycH9Ivs0vh9c/edit?usp=sharing" TargetMode="External"/><Relationship Id="rId6" Type="http://schemas.openxmlformats.org/officeDocument/2006/relationships/hyperlink" Target="https://docs.google.com/document/d/1m2fmilb_9dSJ7_6w2CBH9W9Uo8aQaPIycH9Ivs0vh9c/pub" TargetMode="External"/><Relationship Id="rId7" Type="http://schemas.openxmlformats.org/officeDocument/2006/relationships/hyperlink" Target="https://docs.google.com/document/d/1m2fmilb_9dSJ7_6w2CBH9W9Uo8aQaPIycH9Ivs0vh9c/view" TargetMode="External"/><Relationship Id="rId8" Type="http://schemas.openxmlformats.org/officeDocument/2006/relationships/hyperlink" Target="https://docs.google.com/presentation/d/15dH4v-zjjKC3jpFEhBZInukrYcb8if6BTne4icpSdCo/edit?usp=sharing" TargetMode="External"/><Relationship Id="rId11" Type="http://schemas.openxmlformats.org/officeDocument/2006/relationships/hyperlink" Target="https://docs.google.com/presentation/d/15dH4v-zjjKC3jpFEhBZInukrYcb8if6BTne4icpSdCo/htmlpresent" TargetMode="External"/><Relationship Id="rId10" Type="http://schemas.openxmlformats.org/officeDocument/2006/relationships/hyperlink" Target="https://docs.google.com/presentation/d/15dH4v-zjjKC3jpFEhBZInukrYcb8if6BTne4icpSdCo/view" TargetMode="External"/><Relationship Id="rId13" Type="http://schemas.openxmlformats.org/officeDocument/2006/relationships/hyperlink" Target="https://docs.google.com/document/d/1Z78PhItH_Xe3TkAGyiOTp9vx_Bi6YxqgeUm0d_HMYE8/pub" TargetMode="External"/><Relationship Id="rId12" Type="http://schemas.openxmlformats.org/officeDocument/2006/relationships/hyperlink" Target="https://docs.google.com/document/d/1Z78PhItH_Xe3TkAGyiOTp9vx_Bi6YxqgeUm0d_HMYE8/edit?usp=sharing" TargetMode="External"/><Relationship Id="rId15" Type="http://schemas.openxmlformats.org/officeDocument/2006/relationships/hyperlink" Target="https://docs.google.com/presentation/d/17LZHFpeCZ9gDkXeANMGGdPRhcithzOCRMiVqtrHzsTk/edit?usp=sharing" TargetMode="External"/><Relationship Id="rId14" Type="http://schemas.openxmlformats.org/officeDocument/2006/relationships/hyperlink" Target="https://docs.google.com/document/d/1Z78PhItH_Xe3TkAGyiOTp9vx_Bi6YxqgeUm0d_HMYE8/view" TargetMode="External"/><Relationship Id="rId17" Type="http://schemas.openxmlformats.org/officeDocument/2006/relationships/hyperlink" Target="https://docs.google.com/presentation/d/17LZHFpeCZ9gDkXeANMGGdPRhcithzOCRMiVqtrHzsTk/view" TargetMode="External"/><Relationship Id="rId16" Type="http://schemas.openxmlformats.org/officeDocument/2006/relationships/hyperlink" Target="https://docs.google.com/presentation/d/17LZHFpeCZ9gDkXeANMGGdPRhcithzOCRMiVqtrHzsTk/pub?start=true&amp;loop=true&amp;delayms=3000" TargetMode="External"/><Relationship Id="rId19" Type="http://schemas.openxmlformats.org/officeDocument/2006/relationships/hyperlink" Target="https://docs.google.com/document/d/1Nm_gx5n0P1t76XsOHXicSa7TATNTCJKPtOvf6DTd-bQ/edit?usp=sharing" TargetMode="External"/><Relationship Id="rId18" Type="http://schemas.openxmlformats.org/officeDocument/2006/relationships/hyperlink" Target="https://docs.google.com/presentation/d/17LZHFpeCZ9gDkXeANMGGdPRhcithzOCRMiVqtrHzsTk/htmlpresen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83858830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83858830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https://drive.google.com/file/d/1qoqBs7oTIq3g9mylt0iTJU-SQf8jm1Sg/view?usp=sharing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https://drive.google.com/file/d/1cRqTZ67wJvz7igWU3TK8WN6TD_u04zUX/view?usp=sharing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https://drive.google.com/file/d/1hECRGWWgBvRHZPe67daLyVFHyK3XrXmN/view?usp=sharing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https://docs.google.com/document/d/1m2fmilb_9dSJ7_6w2CBH9W9Uo8aQaPIycH9Ivs0vh9c/edit?usp=sharing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https://docs.google.com/document/d/1m2fmilb_9dSJ7_6w2CBH9W9Uo8aQaPIycH9Ivs0vh9c/pub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https://docs.google.com/document/d/1m2fmilb_9dSJ7_6w2CBH9W9Uo8aQaPIycH9Ivs0vh9c/view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https://docs.google.com/presentation/d/15dH4v-zjjKC3jpFEhBZInukrYcb8if6BTne4icpSdCo/edit?usp=sharing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https://docs.google.com/presentation/d/15dH4v-zjjKC3jpFEhBZInukrYcb8if6BTne4icpSdCo/pub?start=true&amp;loop=true&amp;delayms=3000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https://docs.google.com/presentation/d/15dH4v-zjjKC3jpFEhBZInukrYcb8if6BTne4icpSdCo/view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https://docs.google.com/presentation/d/15dH4v-zjjKC3jpFEhBZInukrYcb8if6BTne4icpSdCo/htmlpresent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https://docs.google.com/document/d/1Z78PhItH_Xe3TkAGyiOTp9vx_Bi6YxqgeUm0d_HMYE8/edit?usp=sharing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https://docs.google.com/document/d/1Z78PhItH_Xe3TkAGyiOTp9vx_Bi6YxqgeUm0d_HMYE8/pub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https://docs.google.com/document/d/1Z78PhItH_Xe3TkAGyiOTp9vx_Bi6YxqgeUm0d_HMYE8/view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https://docs.google.com/presentation/d/17LZHFpeCZ9gDkXeANMGGdPRhcithzOCRMiVqtrHzsTk/edit?usp=sharing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https://docs.google.com/presentation/d/17LZHFpeCZ9gDkXeANMGGdPRhcithzOCRMiVqtrHzsTk/pub?start=true&amp;loop=true&amp;delayms=3000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https://docs.google.com/presentation/d/17LZHFpeCZ9gDkXeANMGGdPRhcithzOCRMiVqtrHzsTk/view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https://docs.google.com/presentation/d/17LZHFpeCZ9gDkXeANMGGdPRhcithzOCRMiVqtrHzsTk/htmlpresent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9"/>
              </a:rPr>
              <a:t>https://docs.google.com/document/d/1Nm_gx5n0P1t76XsOHXicSa7TATNTCJKPtOvf6DTd-bQ/edit?usp=sharing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0"/>
              </a:rPr>
              <a:t>https://docs.google.com/document/d/1Nm_gx5n0P1t76XsOHXicSa7TATNTCJKPtOvf6DTd-bQ/pub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1"/>
              </a:rPr>
              <a:t>https://docs.google.com/document/d/1Nm_gx5n0P1t76XsOHXicSa7TATNTCJKPtOvf6DTd-bQ/view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2"/>
              </a:rPr>
              <a:t>https://docs.google.com/presentation/d/178Vd14_bxwG3HqLKuF1gsJgvLzk5SUYm-LChVDnWbsE/edit?usp=sharing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3"/>
              </a:rPr>
              <a:t>https://docs.google.com/presentation/d/178Vd14_bxwG3HqLKuF1gsJgvLzk5SUYm-LChVDnWbsE/pub?start=true&amp;loop=true&amp;delayms=3000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4"/>
              </a:rPr>
              <a:t>https://docs.google.com/presentation/d/178Vd14_bxwG3HqLKuF1gsJgvLzk5SUYm-LChVDnWbsE/view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5"/>
              </a:rPr>
              <a:t>https://docs.google.com/presentation/d/178Vd14_bxwG3HqLKuF1gsJgvLzk5SUYm-LChVDnWbsE/htmlpresent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SLIDES_API838588307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SLIDES_API838588307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Vogue Photobooth LED Enclosure rental Stanton,Vogue Photobooth LED Enclosure rental Ladera Ranch    ,Vogue Photobooth LED Enclosure rental Talega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83858830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83858830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83858830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83858830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SLIDES_API83858830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SLIDES_API83858830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Vogue Photobooth LED Enclosure rental Stanton,Vogue Photobooth LED Enclosure rental Ladera Ranch    ,Vogue Photobooth LED Enclosure rental Talega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SLIDES_API83858830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SLIDES_API83858830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Lucky Frog Photo Booth Rentals of Orange County10201 Valley View St, Cypress, CA 90630562-303-9926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SLIDES_API838588307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SLIDES_API83858830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Lucky Frog Photo Booth Rentals of Orange County10201 Valley View St, Cypress, CA 90630562-303-9926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SLIDES_API838588307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SLIDES_API83858830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SLIDES_API838588307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SLIDES_API838588307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Vogue Photobooth LED Enclosure rental Stanton,Vogue Photobooth LED Enclosure rental Ladera Ranch    ,Vogue Photobooth LED Enclosure rental Talega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SLIDES_API838588307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SLIDES_API838588307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https://drive.google.com/file/d/1qoqBs7oTIq3g9mylt0iTJU-SQf8jm1Sg/view?usp=sharing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https://drive.google.com/file/d/1cRqTZ67wJvz7igWU3TK8WN6TD_u04zUX/view?usp=sharing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https://drive.google.com/file/d/1hECRGWWgBvRHZPe67daLyVFHyK3XrXmN/view?usp=sharing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https://docs.google.com/document/d/1m2fmilb_9dSJ7_6w2CBH9W9Uo8aQaPIycH9Ivs0vh9c/edit?usp=sharing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https://docs.google.com/document/d/1m2fmilb_9dSJ7_6w2CBH9W9Uo8aQaPIycH9Ivs0vh9c/pub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https://docs.google.com/document/d/1m2fmilb_9dSJ7_6w2CBH9W9Uo8aQaPIycH9Ivs0vh9c/view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https://docs.google.com/presentation/d/15dH4v-zjjKC3jpFEhBZInukrYcb8if6BTne4icpSdCo/edit?usp=sharing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https://docs.google.com/presentation/d/15dH4v-zjjKC3jpFEhBZInukrYcb8if6BTne4icpSdCo/pub?start=true&amp;loop=true&amp;delayms=3000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https://docs.google.com/presentation/d/15dH4v-zjjKC3jpFEhBZInukrYcb8if6BTne4icpSdCo/view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https://docs.google.com/presentation/d/15dH4v-zjjKC3jpFEhBZInukrYcb8if6BTne4icpSdCo/htmlpresent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https://docs.google.com/document/d/1Z78PhItH_Xe3TkAGyiOTp9vx_Bi6YxqgeUm0d_HMYE8/edit?usp=sharing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https://docs.google.com/document/d/1Z78PhItH_Xe3TkAGyiOTp9vx_Bi6YxqgeUm0d_HMYE8/pub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https://docs.google.com/document/d/1Z78PhItH_Xe3TkAGyiOTp9vx_Bi6YxqgeUm0d_HMYE8/view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https://docs.google.com/presentation/d/17LZHFpeCZ9gDkXeANMGGdPRhcithzOCRMiVqtrHzsTk/edit?usp=sharing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https://docs.google.com/presentation/d/17LZHFpeCZ9gDkXeANMGGdPRhcithzOCRMiVqtrHzsTk/pub?start=true&amp;loop=true&amp;delayms=3000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https://docs.google.com/presentation/d/17LZHFpeCZ9gDkXeANMGGdPRhcithzOCRMiVqtrHzsTk/view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https://docs.google.com/presentation/d/17LZHFpeCZ9gDkXeANMGGdPRhcithzOCRMiVqtrHzsTk/htmlpresent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9"/>
              </a:rPr>
              <a:t>https://docs.google.com/document/d/1Nm_gx5n0P1t76XsOHXicSa7TATNTCJKPtOvf6DTd-bQ/edit?usp=sharing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0"/>
              </a:rPr>
              <a:t>https://docs.google.com/document/d/1Nm_gx5n0P1t76XsOHXicSa7TATNTCJKPtOvf6DTd-bQ/pub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1"/>
              </a:rPr>
              <a:t>https://docs.google.com/document/d/1Nm_gx5n0P1t76XsOHXicSa7TATNTCJKPtOvf6DTd-bQ/view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2"/>
              </a:rPr>
              <a:t>https://docs.google.com/presentation/d/178Vd14_bxwG3HqLKuF1gsJgvLzk5SUYm-LChVDnWbsE/edit?usp=sharing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3"/>
              </a:rPr>
              <a:t>https://docs.google.com/presentation/d/178Vd14_bxwG3HqLKuF1gsJgvLzk5SUYm-LChVDnWbsE/pub?start=true&amp;loop=true&amp;delayms=3000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4"/>
              </a:rPr>
              <a:t>https://docs.google.com/presentation/d/178Vd14_bxwG3HqLKuF1gsJgvLzk5SUYm-LChVDnWbsE/view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5"/>
              </a:rPr>
              <a:t>https://docs.google.com/presentation/d/178Vd14_bxwG3HqLKuF1gsJgvLzk5SUYm-LChVDnWbsE/htmlpresent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view/orangecountyspincamvideobooth/hom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ites.google.com/view/orangecountyspincamvideobooth/ho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QpTiTGFtM9xqrHFr3NrlOHazlavUN-IZ/view?usp=drivesdk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ites.google.com/view/orangecountyspincamvideobooth/hom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ites.google.com/view/orangecountyspincamvideobooth/home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hyperlink" Target="https://docs.google.com/document/d/1Nm_gx5n0P1t76XsOHXicSa7TATNTCJKPtOvf6DTd-bQ/edit?usp=sharing" TargetMode="External"/><Relationship Id="rId22" Type="http://schemas.openxmlformats.org/officeDocument/2006/relationships/hyperlink" Target="https://docs.google.com/document/d/1Nm_gx5n0P1t76XsOHXicSa7TATNTCJKPtOvf6DTd-bQ/view" TargetMode="External"/><Relationship Id="rId21" Type="http://schemas.openxmlformats.org/officeDocument/2006/relationships/hyperlink" Target="https://docs.google.com/document/d/1Nm_gx5n0P1t76XsOHXicSa7TATNTCJKPtOvf6DTd-bQ/pub" TargetMode="External"/><Relationship Id="rId24" Type="http://schemas.openxmlformats.org/officeDocument/2006/relationships/hyperlink" Target="https://docs.google.com/presentation/d/178Vd14_bxwG3HqLKuF1gsJgvLzk5SUYm-LChVDnWbsE/pub?start=true&amp;loop=true&amp;delayms=3000" TargetMode="External"/><Relationship Id="rId23" Type="http://schemas.openxmlformats.org/officeDocument/2006/relationships/hyperlink" Target="https://docs.google.com/presentation/d/178Vd14_bxwG3HqLKuF1gsJgvLzk5SUYm-LChVDnWbsE/edit?usp=sharing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qoqBs7oTIq3g9mylt0iTJU-SQf8jm1Sg/view?usp=sharing" TargetMode="External"/><Relationship Id="rId4" Type="http://schemas.openxmlformats.org/officeDocument/2006/relationships/hyperlink" Target="https://drive.google.com/file/d/1cRqTZ67wJvz7igWU3TK8WN6TD_u04zUX/view?usp=sharing" TargetMode="External"/><Relationship Id="rId9" Type="http://schemas.openxmlformats.org/officeDocument/2006/relationships/hyperlink" Target="https://docs.google.com/presentation/d/15dH4v-zjjKC3jpFEhBZInukrYcb8if6BTne4icpSdCo/edit?usp=sharing" TargetMode="External"/><Relationship Id="rId26" Type="http://schemas.openxmlformats.org/officeDocument/2006/relationships/hyperlink" Target="https://docs.google.com/presentation/d/178Vd14_bxwG3HqLKuF1gsJgvLzk5SUYm-LChVDnWbsE/htmlpresent" TargetMode="External"/><Relationship Id="rId25" Type="http://schemas.openxmlformats.org/officeDocument/2006/relationships/hyperlink" Target="https://docs.google.com/presentation/d/178Vd14_bxwG3HqLKuF1gsJgvLzk5SUYm-LChVDnWbsE/view" TargetMode="External"/><Relationship Id="rId5" Type="http://schemas.openxmlformats.org/officeDocument/2006/relationships/hyperlink" Target="https://drive.google.com/file/d/1hECRGWWgBvRHZPe67daLyVFHyK3XrXmN/view?usp=sharing" TargetMode="External"/><Relationship Id="rId6" Type="http://schemas.openxmlformats.org/officeDocument/2006/relationships/hyperlink" Target="https://docs.google.com/document/d/1m2fmilb_9dSJ7_6w2CBH9W9Uo8aQaPIycH9Ivs0vh9c/edit?usp=sharing" TargetMode="External"/><Relationship Id="rId7" Type="http://schemas.openxmlformats.org/officeDocument/2006/relationships/hyperlink" Target="https://docs.google.com/document/d/1m2fmilb_9dSJ7_6w2CBH9W9Uo8aQaPIycH9Ivs0vh9c/pub" TargetMode="External"/><Relationship Id="rId8" Type="http://schemas.openxmlformats.org/officeDocument/2006/relationships/hyperlink" Target="https://docs.google.com/document/d/1m2fmilb_9dSJ7_6w2CBH9W9Uo8aQaPIycH9Ivs0vh9c/view" TargetMode="External"/><Relationship Id="rId11" Type="http://schemas.openxmlformats.org/officeDocument/2006/relationships/hyperlink" Target="https://docs.google.com/presentation/d/15dH4v-zjjKC3jpFEhBZInukrYcb8if6BTne4icpSdCo/view" TargetMode="External"/><Relationship Id="rId10" Type="http://schemas.openxmlformats.org/officeDocument/2006/relationships/hyperlink" Target="https://docs.google.com/presentation/d/15dH4v-zjjKC3jpFEhBZInukrYcb8if6BTne4icpSdCo/pub?start=true&amp;loop=true&amp;delayms=3000" TargetMode="External"/><Relationship Id="rId13" Type="http://schemas.openxmlformats.org/officeDocument/2006/relationships/hyperlink" Target="https://docs.google.com/document/d/1Z78PhItH_Xe3TkAGyiOTp9vx_Bi6YxqgeUm0d_HMYE8/edit?usp=sharing" TargetMode="External"/><Relationship Id="rId12" Type="http://schemas.openxmlformats.org/officeDocument/2006/relationships/hyperlink" Target="https://docs.google.com/presentation/d/15dH4v-zjjKC3jpFEhBZInukrYcb8if6BTne4icpSdCo/htmlpresent" TargetMode="External"/><Relationship Id="rId15" Type="http://schemas.openxmlformats.org/officeDocument/2006/relationships/hyperlink" Target="https://docs.google.com/document/d/1Z78PhItH_Xe3TkAGyiOTp9vx_Bi6YxqgeUm0d_HMYE8/view" TargetMode="External"/><Relationship Id="rId14" Type="http://schemas.openxmlformats.org/officeDocument/2006/relationships/hyperlink" Target="https://docs.google.com/document/d/1Z78PhItH_Xe3TkAGyiOTp9vx_Bi6YxqgeUm0d_HMYE8/pub" TargetMode="External"/><Relationship Id="rId17" Type="http://schemas.openxmlformats.org/officeDocument/2006/relationships/hyperlink" Target="https://docs.google.com/presentation/d/17LZHFpeCZ9gDkXeANMGGdPRhcithzOCRMiVqtrHzsTk/pub?start=true&amp;loop=true&amp;delayms=3000" TargetMode="External"/><Relationship Id="rId16" Type="http://schemas.openxmlformats.org/officeDocument/2006/relationships/hyperlink" Target="https://docs.google.com/presentation/d/17LZHFpeCZ9gDkXeANMGGdPRhcithzOCRMiVqtrHzsTk/edit?usp=sharing" TargetMode="External"/><Relationship Id="rId19" Type="http://schemas.openxmlformats.org/officeDocument/2006/relationships/hyperlink" Target="https://docs.google.com/presentation/d/17LZHFpeCZ9gDkXeANMGGdPRhcithzOCRMiVqtrHzsTk/htmlpresent" TargetMode="External"/><Relationship Id="rId18" Type="http://schemas.openxmlformats.org/officeDocument/2006/relationships/hyperlink" Target="https://docs.google.com/presentation/d/17LZHFpeCZ9gDkXeANMGGdPRhcithzOCRMiVqtrHzsTk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Vogue Photobooth LED Enclosure rental Talega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https://sites.google.com/view/orangecountyspincamvideobooth/home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Vogue Photobooth LED Enclosure rental Talega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https://sites.google.com/view/orangecountyspincamvideobooth/home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ogue Photobooth LED Enclosure rental Talega" id="60" name="Google Shape;60;p14" title="Vogue Photobooth LED Enclosure rental Taleg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176" y="0"/>
            <a:ext cx="61356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Vogue Photobooth LED Enclosure rental Talega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Book Lucky Frog Vogue Photo Booth to create a one-night-only model premiere. Combine both photo and video effects and instantly share your choice of printed photo or digital video. A must-see experience that will keep guests talking about your exclusive event long after the event is over.&amp;nbsp;The fun isn't just about printable text photos sent straight from the stand to your phone; Share them instantly with friends and family.&amp;nbsp;Our Vogue Booth his lights will chase, flash and enhance your guests, transforming anyone and everyone into a model of the night, Capturing the moment with photos and videos.&amp;nbsp;You can add logos, magazine cover inspired designs to your photos, or provide completely raw photos to give your guests an authentic modeling experience.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https://sites.google.com/view/orangecountyspincamvideobooth/home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Contact Information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Lucky Frog Photo Booth Rentals of Orange County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10201 Valley View St, Cypress, CA 90630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562-303-9926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More info about us: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Vogue Photobooth LED Enclosure rental Stanton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Vogue Photobooth LED Enclosure rental Ladera Ranch   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Vogue Photobooth LED Enclosure rental Talega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&#10;" id="87" name="Google Shape;87;p19" title="Vogue Photobooth LED Enclosure rental Taleg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452438"/>
            <a:ext cx="57150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Links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recommended resources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Please visit :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"/>
              </a:rPr>
              <a:t>photo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"/>
              </a:rPr>
              <a:t>photo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5"/>
              </a:rPr>
              <a:t>photo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6"/>
              </a:rPr>
              <a:t>document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7"/>
              </a:rPr>
              <a:t>document pub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8"/>
              </a:rPr>
              <a:t>document view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9"/>
              </a:rPr>
              <a:t>presentation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0"/>
              </a:rPr>
              <a:t>presentation pub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1"/>
              </a:rPr>
              <a:t>presentation view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2"/>
              </a:rPr>
              <a:t>presentation html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3"/>
              </a:rPr>
              <a:t>document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4"/>
              </a:rPr>
              <a:t>document pub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5"/>
              </a:rPr>
              <a:t>document view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6"/>
              </a:rPr>
              <a:t>presentation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7"/>
              </a:rPr>
              <a:t>presentation pub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8"/>
              </a:rPr>
              <a:t>presentation view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9"/>
              </a:rPr>
              <a:t>presentation html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0"/>
              </a:rPr>
              <a:t>document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1"/>
              </a:rPr>
              <a:t>document pub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2"/>
              </a:rPr>
              <a:t>document view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3"/>
              </a:rPr>
              <a:t>presentation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4"/>
              </a:rPr>
              <a:t>presentation pub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5"/>
              </a:rPr>
              <a:t>presentation view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6"/>
              </a:rPr>
              <a:t>presentation html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