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9ah8pFfKY4DX4RXZsvyklVHD_YG_3f8qw222lpc_6g/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9ah8pFfKY4DX4RXZsvyklVHD_YG_3f8qw222lpc_6g/view" TargetMode="External"/><Relationship Id="rId23" Type="http://schemas.openxmlformats.org/officeDocument/2006/relationships/hyperlink" Target="https://docs.google.com/document/d/1-9ah8pFfKY4DX4RXZsvyklVHD_YG_3f8qw222lpc_6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alisoviejoca/home" TargetMode="External"/><Relationship Id="rId3" Type="http://schemas.openxmlformats.org/officeDocument/2006/relationships/hyperlink" Target="https://drive.google.com/drive/folders/1Rwxts9L5KQFhx36jJldedkKBNbCg1PiN?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mg_3l2wBdKYoVKz03tswyGYDgZsZ57WSaaYojukGcVQ/pub?start=true&amp;loop=true&amp;delayms=3000" TargetMode="External"/><Relationship Id="rId25" Type="http://schemas.openxmlformats.org/officeDocument/2006/relationships/hyperlink" Target="https://docs.google.com/presentation/d/1mg_3l2wBdKYoVKz03tswyGYDgZsZ57WSaaYojukGcVQ/edit?usp=sharing" TargetMode="External"/><Relationship Id="rId28" Type="http://schemas.openxmlformats.org/officeDocument/2006/relationships/hyperlink" Target="https://docs.google.com/presentation/d/1mg_3l2wBdKYoVKz03tswyGYDgZsZ57WSaaYojukGcVQ/htmlpresent" TargetMode="External"/><Relationship Id="rId27" Type="http://schemas.openxmlformats.org/officeDocument/2006/relationships/hyperlink" Target="https://docs.google.com/presentation/d/1mg_3l2wBdKYoVKz03tswyGYDgZsZ57WSaaYojukGcVQ/view" TargetMode="External"/><Relationship Id="rId5" Type="http://schemas.openxmlformats.org/officeDocument/2006/relationships/hyperlink" Target="https://drive.google.com/drive/folders/1KCOxgMiEu3D-QLg1nwHmOpYlFusxhslD?usp=sharing" TargetMode="External"/><Relationship Id="rId6" Type="http://schemas.openxmlformats.org/officeDocument/2006/relationships/hyperlink" Target="https://drive.google.com/drive/folders/1aXD6dHVl1ReQV7ST97O3XqG-4zDDfvBe?usp=sharing" TargetMode="External"/><Relationship Id="rId7" Type="http://schemas.openxmlformats.org/officeDocument/2006/relationships/hyperlink" Target="https://drive.google.com/drive/folders/1wVA-gu2HHFhb40zLbvoJBbMC1ztn_B3u?usp=sharing" TargetMode="External"/><Relationship Id="rId8" Type="http://schemas.openxmlformats.org/officeDocument/2006/relationships/hyperlink" Target="https://drive.google.com/drive/folders/1Zuf9Mbso9SqRDCU_RqMxmEmJmLVA9eMR?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TtOTurRC-o6nGav5kqzmr6kktHKMDysHzdGf-t3F8mc/edit?usp=sharing" TargetMode="External"/><Relationship Id="rId12" Type="http://schemas.openxmlformats.org/officeDocument/2006/relationships/hyperlink" Target="https://drive.google.com/file/d/1kNS6usvoNc3kIPrzva8U8lcwMcY7ptW8/view?usp=sharing" TargetMode="External"/><Relationship Id="rId15" Type="http://schemas.openxmlformats.org/officeDocument/2006/relationships/hyperlink" Target="https://docs.google.com/spreadsheets/d/1TtOTurRC-o6nGav5kqzmr6kktHKMDysHzdGf-t3F8mc/pubhtml" TargetMode="External"/><Relationship Id="rId14" Type="http://schemas.openxmlformats.org/officeDocument/2006/relationships/hyperlink" Target="https://docs.google.com/spreadsheet/pub?key=1TtOTurRC-o6nGav5kqzmr6kktHKMDysHzdGf-t3F8mc" TargetMode="External"/><Relationship Id="rId17" Type="http://schemas.openxmlformats.org/officeDocument/2006/relationships/hyperlink" Target="https://docs.google.com/spreadsheets/d/1TtOTurRC-o6nGav5kqzmr6kktHKMDysHzdGf-t3F8mc/view" TargetMode="External"/><Relationship Id="rId16" Type="http://schemas.openxmlformats.org/officeDocument/2006/relationships/hyperlink" Target="https://docs.google.com/spreadsheets/d/1TtOTurRC-o6nGav5kqzmr6kktHKMDysHzdGf-t3F8mc/pub" TargetMode="External"/><Relationship Id="rId19" Type="http://schemas.openxmlformats.org/officeDocument/2006/relationships/hyperlink" Target="https://docs.google.com/drawings/d/1NcmwtEZiDa7YjObqiKwJ_FHbL7g6b7asZNGSyfJnkeY/edit?usp=sharing" TargetMode="External"/><Relationship Id="rId18" Type="http://schemas.openxmlformats.org/officeDocument/2006/relationships/hyperlink" Target="https://docs.google.com/forms/d/1yQ6quAiDDXOzvzxE-oWnxu3cK1aOzW4i4cygi1n_LCQ/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9ah8pFfKY4DX4RXZsvyklVHD_YG_3f8qw222lpc_6g/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9ah8pFfKY4DX4RXZsvyklVHD_YG_3f8qw222lpc_6g/view" TargetMode="External"/><Relationship Id="rId23" Type="http://schemas.openxmlformats.org/officeDocument/2006/relationships/hyperlink" Target="https://docs.google.com/document/d/1-9ah8pFfKY4DX4RXZsvyklVHD_YG_3f8qw222lpc_6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alisoviejoca/home" TargetMode="External"/><Relationship Id="rId3" Type="http://schemas.openxmlformats.org/officeDocument/2006/relationships/hyperlink" Target="https://drive.google.com/drive/folders/1Rwxts9L5KQFhx36jJldedkKBNbCg1PiN?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mg_3l2wBdKYoVKz03tswyGYDgZsZ57WSaaYojukGcVQ/pub?start=true&amp;loop=true&amp;delayms=3000" TargetMode="External"/><Relationship Id="rId25" Type="http://schemas.openxmlformats.org/officeDocument/2006/relationships/hyperlink" Target="https://docs.google.com/presentation/d/1mg_3l2wBdKYoVKz03tswyGYDgZsZ57WSaaYojukGcVQ/edit?usp=sharing" TargetMode="External"/><Relationship Id="rId28" Type="http://schemas.openxmlformats.org/officeDocument/2006/relationships/hyperlink" Target="https://docs.google.com/presentation/d/1mg_3l2wBdKYoVKz03tswyGYDgZsZ57WSaaYojukGcVQ/htmlpresent" TargetMode="External"/><Relationship Id="rId27" Type="http://schemas.openxmlformats.org/officeDocument/2006/relationships/hyperlink" Target="https://docs.google.com/presentation/d/1mg_3l2wBdKYoVKz03tswyGYDgZsZ57WSaaYojukGcVQ/view" TargetMode="External"/><Relationship Id="rId5" Type="http://schemas.openxmlformats.org/officeDocument/2006/relationships/hyperlink" Target="https://drive.google.com/drive/folders/1KCOxgMiEu3D-QLg1nwHmOpYlFusxhslD?usp=sharing" TargetMode="External"/><Relationship Id="rId6" Type="http://schemas.openxmlformats.org/officeDocument/2006/relationships/hyperlink" Target="https://drive.google.com/drive/folders/1aXD6dHVl1ReQV7ST97O3XqG-4zDDfvBe?usp=sharing" TargetMode="External"/><Relationship Id="rId7" Type="http://schemas.openxmlformats.org/officeDocument/2006/relationships/hyperlink" Target="https://drive.google.com/drive/folders/1wVA-gu2HHFhb40zLbvoJBbMC1ztn_B3u?usp=sharing" TargetMode="External"/><Relationship Id="rId8" Type="http://schemas.openxmlformats.org/officeDocument/2006/relationships/hyperlink" Target="https://drive.google.com/drive/folders/1Zuf9Mbso9SqRDCU_RqMxmEmJmLVA9eMR?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TtOTurRC-o6nGav5kqzmr6kktHKMDysHzdGf-t3F8mc/edit?usp=sharing" TargetMode="External"/><Relationship Id="rId12" Type="http://schemas.openxmlformats.org/officeDocument/2006/relationships/hyperlink" Target="https://drive.google.com/file/d/1kNS6usvoNc3kIPrzva8U8lcwMcY7ptW8/view?usp=sharing" TargetMode="External"/><Relationship Id="rId15" Type="http://schemas.openxmlformats.org/officeDocument/2006/relationships/hyperlink" Target="https://docs.google.com/spreadsheets/d/1TtOTurRC-o6nGav5kqzmr6kktHKMDysHzdGf-t3F8mc/pubhtml" TargetMode="External"/><Relationship Id="rId14" Type="http://schemas.openxmlformats.org/officeDocument/2006/relationships/hyperlink" Target="https://docs.google.com/spreadsheet/pub?key=1TtOTurRC-o6nGav5kqzmr6kktHKMDysHzdGf-t3F8mc" TargetMode="External"/><Relationship Id="rId17" Type="http://schemas.openxmlformats.org/officeDocument/2006/relationships/hyperlink" Target="https://docs.google.com/spreadsheets/d/1TtOTurRC-o6nGav5kqzmr6kktHKMDysHzdGf-t3F8mc/view" TargetMode="External"/><Relationship Id="rId16" Type="http://schemas.openxmlformats.org/officeDocument/2006/relationships/hyperlink" Target="https://docs.google.com/spreadsheets/d/1TtOTurRC-o6nGav5kqzmr6kktHKMDysHzdGf-t3F8mc/pub" TargetMode="External"/><Relationship Id="rId19" Type="http://schemas.openxmlformats.org/officeDocument/2006/relationships/hyperlink" Target="https://docs.google.com/drawings/d/1NcmwtEZiDa7YjObqiKwJ_FHbL7g6b7asZNGSyfJnkeY/edit?usp=sharing" TargetMode="External"/><Relationship Id="rId18" Type="http://schemas.openxmlformats.org/officeDocument/2006/relationships/hyperlink" Target="https://docs.google.com/forms/d/1yQ6quAiDDXOzvzxE-oWnxu3cK1aOzW4i4cygi1n_LCQ/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4132526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41325260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https://sites.google.com/view/photoboothrentalalisoviejoca/home</a:t>
            </a:r>
            <a:endParaRPr sz="1000"/>
          </a:p>
          <a:p>
            <a:pPr indent="0" lvl="0" marL="0" rtl="0" algn="l">
              <a:spcBef>
                <a:spcPts val="0"/>
              </a:spcBef>
              <a:spcAft>
                <a:spcPts val="0"/>
              </a:spcAft>
              <a:buNone/>
            </a:pPr>
            <a:r>
              <a:rPr lang="en" sz="1000" u="sng">
                <a:solidFill>
                  <a:schemeClr val="hlink"/>
                </a:solidFill>
                <a:hlinkClick r:id="rId3"/>
              </a:rPr>
              <a:t>https://drive.google.com/drive/folders/1Rwxts9L5KQFhx36jJldedkKBNbCg1PiN?usp=sharing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https://drive.google.com/drive/folders/1KCOxgMiEu3D-QLg1nwHmOpYlFusxhslD?usp=sharing</a:t>
            </a:r>
            <a:endParaRPr sz="1000"/>
          </a:p>
          <a:p>
            <a:pPr indent="0" lvl="0" marL="0" rtl="0" algn="l">
              <a:spcBef>
                <a:spcPts val="0"/>
              </a:spcBef>
              <a:spcAft>
                <a:spcPts val="0"/>
              </a:spcAft>
              <a:buNone/>
            </a:pPr>
            <a:r>
              <a:rPr lang="en" sz="1000" u="sng">
                <a:solidFill>
                  <a:schemeClr val="hlink"/>
                </a:solidFill>
                <a:hlinkClick r:id="rId6"/>
              </a:rPr>
              <a:t>https://drive.google.com/drive/folders/1aXD6dHVl1ReQV7ST97O3XqG-4zDDfvBe?usp=sharing</a:t>
            </a:r>
            <a:endParaRPr sz="1000"/>
          </a:p>
          <a:p>
            <a:pPr indent="0" lvl="0" marL="0" rtl="0" algn="l">
              <a:spcBef>
                <a:spcPts val="0"/>
              </a:spcBef>
              <a:spcAft>
                <a:spcPts val="0"/>
              </a:spcAft>
              <a:buNone/>
            </a:pPr>
            <a:r>
              <a:rPr lang="en" sz="1000" u="sng">
                <a:solidFill>
                  <a:schemeClr val="hlink"/>
                </a:solidFill>
                <a:hlinkClick r:id="rId7"/>
              </a:rPr>
              <a:t>https://drive.google.com/drive/folders/1wVA-gu2HHFhb40zLbvoJBbMC1ztn_B3u?usp=sharing</a:t>
            </a:r>
            <a:endParaRPr sz="1000"/>
          </a:p>
          <a:p>
            <a:pPr indent="0" lvl="0" marL="0" rtl="0" algn="l">
              <a:spcBef>
                <a:spcPts val="0"/>
              </a:spcBef>
              <a:spcAft>
                <a:spcPts val="0"/>
              </a:spcAft>
              <a:buNone/>
            </a:pPr>
            <a:r>
              <a:rPr lang="en" sz="1000" u="sng">
                <a:solidFill>
                  <a:schemeClr val="hlink"/>
                </a:solidFill>
                <a:hlinkClick r:id="rId8"/>
              </a:rPr>
              <a:t>https://drive.google.com/drive/folders/1Zuf9Mbso9SqRDCU_RqMxmEmJmLVA9eMR?usp=sharing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https://drive.google.com/file/d/1kNS6usvoNc3kIPrzva8U8lcwMcY7ptW8/view?usp=sharing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https://docs.google.com/spreadsheets/d/1TtOTurRC-o6nGav5kqzmr6kktHKMDysHzdGf-t3F8mc/edit?usp=sharing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https://docs.google.com/spreadsheet/pub?key=1TtOTurRC-o6nGav5kqzmr6kktHKMDysHzdGf-t3F8mc</a:t>
            </a:r>
            <a:endParaRPr sz="1000"/>
          </a:p>
          <a:p>
            <a:pPr indent="0" lvl="0" marL="0" rtl="0" algn="l">
              <a:spcBef>
                <a:spcPts val="0"/>
              </a:spcBef>
              <a:spcAft>
                <a:spcPts val="0"/>
              </a:spcAft>
              <a:buNone/>
            </a:pPr>
            <a:r>
              <a:rPr lang="en" sz="1000" u="sng">
                <a:solidFill>
                  <a:schemeClr val="hlink"/>
                </a:solidFill>
                <a:hlinkClick r:id="rId15"/>
              </a:rPr>
              <a:t>https://docs.google.com/spreadsheets/d/1TtOTurRC-o6nGav5kqzmr6kktHKMDysHzdGf-t3F8mc/pubhtml</a:t>
            </a:r>
            <a:endParaRPr sz="1000"/>
          </a:p>
          <a:p>
            <a:pPr indent="0" lvl="0" marL="0" rtl="0" algn="l">
              <a:spcBef>
                <a:spcPts val="0"/>
              </a:spcBef>
              <a:spcAft>
                <a:spcPts val="0"/>
              </a:spcAft>
              <a:buNone/>
            </a:pPr>
            <a:r>
              <a:rPr lang="en" sz="1000" u="sng">
                <a:solidFill>
                  <a:schemeClr val="hlink"/>
                </a:solidFill>
                <a:hlinkClick r:id="rId16"/>
              </a:rPr>
              <a:t>https://docs.google.com/spreadsheets/d/1TtOTurRC-o6nGav5kqzmr6kktHKMDysHzdGf-t3F8mc/pub</a:t>
            </a:r>
            <a:endParaRPr sz="1000"/>
          </a:p>
          <a:p>
            <a:pPr indent="0" lvl="0" marL="0" rtl="0" algn="l">
              <a:spcBef>
                <a:spcPts val="0"/>
              </a:spcBef>
              <a:spcAft>
                <a:spcPts val="0"/>
              </a:spcAft>
              <a:buNone/>
            </a:pPr>
            <a:r>
              <a:rPr lang="en" sz="1000" u="sng">
                <a:solidFill>
                  <a:schemeClr val="hlink"/>
                </a:solidFill>
                <a:hlinkClick r:id="rId17"/>
              </a:rPr>
              <a:t>https://docs.google.com/spreadsheets/d/1TtOTurRC-o6nGav5kqzmr6kktHKMDysHzdGf-t3F8mc/view</a:t>
            </a:r>
            <a:endParaRPr sz="1000"/>
          </a:p>
          <a:p>
            <a:pPr indent="0" lvl="0" marL="0" rtl="0" algn="l">
              <a:spcBef>
                <a:spcPts val="0"/>
              </a:spcBef>
              <a:spcAft>
                <a:spcPts val="0"/>
              </a:spcAft>
              <a:buNone/>
            </a:pPr>
            <a:r>
              <a:rPr lang="en" sz="1000" u="sng">
                <a:solidFill>
                  <a:schemeClr val="hlink"/>
                </a:solidFill>
                <a:hlinkClick r:id="rId18"/>
              </a:rPr>
              <a:t>https://docs.google.com/forms/d/1yQ6quAiDDXOzvzxE-oWnxu3cK1aOzW4i4cygi1n_LCQ/edit?usp=sharing</a:t>
            </a:r>
            <a:endParaRPr sz="1000"/>
          </a:p>
          <a:p>
            <a:pPr indent="0" lvl="0" marL="0" rtl="0" algn="l">
              <a:spcBef>
                <a:spcPts val="0"/>
              </a:spcBef>
              <a:spcAft>
                <a:spcPts val="0"/>
              </a:spcAft>
              <a:buNone/>
            </a:pPr>
            <a:r>
              <a:rPr lang="en" sz="1000" u="sng">
                <a:solidFill>
                  <a:schemeClr val="hlink"/>
                </a:solidFill>
                <a:hlinkClick r:id="rId19"/>
              </a:rPr>
              <a:t>https://docs.google.com/drawings/d/1NcmwtEZiDa7YjObqiKwJ_FHbL7g6b7asZNGSyfJnkeY/edit?usp=sharing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https://docs.google.com/document/d/1-9ah8pFfKY4DX4RXZsvyklVHD_YG_3f8qw222lpc_6g/edit?usp=sharing</a:t>
            </a:r>
            <a:endParaRPr sz="1000"/>
          </a:p>
          <a:p>
            <a:pPr indent="0" lvl="0" marL="0" rtl="0" algn="l">
              <a:spcBef>
                <a:spcPts val="0"/>
              </a:spcBef>
              <a:spcAft>
                <a:spcPts val="0"/>
              </a:spcAft>
              <a:buNone/>
            </a:pPr>
            <a:r>
              <a:rPr lang="en" sz="1000" u="sng">
                <a:solidFill>
                  <a:schemeClr val="hlink"/>
                </a:solidFill>
                <a:hlinkClick r:id="rId23"/>
              </a:rPr>
              <a:t>https://docs.google.com/document/d/1-9ah8pFfKY4DX4RXZsvyklVHD_YG_3f8qw222lpc_6g/pub</a:t>
            </a:r>
            <a:endParaRPr sz="1000"/>
          </a:p>
          <a:p>
            <a:pPr indent="0" lvl="0" marL="0" rtl="0" algn="l">
              <a:spcBef>
                <a:spcPts val="0"/>
              </a:spcBef>
              <a:spcAft>
                <a:spcPts val="0"/>
              </a:spcAft>
              <a:buNone/>
            </a:pPr>
            <a:r>
              <a:rPr lang="en" sz="1000" u="sng">
                <a:solidFill>
                  <a:schemeClr val="hlink"/>
                </a:solidFill>
                <a:hlinkClick r:id="rId24"/>
              </a:rPr>
              <a:t>https://docs.google.com/document/d/1-9ah8pFfKY4DX4RXZsvyklVHD_YG_3f8qw222lpc_6g/view</a:t>
            </a:r>
            <a:endParaRPr sz="1000"/>
          </a:p>
          <a:p>
            <a:pPr indent="0" lvl="0" marL="0" rtl="0" algn="l">
              <a:spcBef>
                <a:spcPts val="0"/>
              </a:spcBef>
              <a:spcAft>
                <a:spcPts val="0"/>
              </a:spcAft>
              <a:buNone/>
            </a:pPr>
            <a:r>
              <a:rPr lang="en" sz="1000" u="sng">
                <a:solidFill>
                  <a:schemeClr val="hlink"/>
                </a:solidFill>
                <a:hlinkClick r:id="rId25"/>
              </a:rPr>
              <a:t>https://docs.google.com/presentation/d/1mg_3l2wBdKYoVKz03tswyGYDgZsZ57WSaaYojukGcVQ/edit?usp=sharing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https://docs.google.com/presentation/d/1mg_3l2wBdKYoVKz03tswyGYDgZsZ57WSaaYojukGcVQ/pub?start=true&amp;loop=true&amp;delayms=3000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https://docs.google.com/presentation/d/1mg_3l2wBdKYoVKz03tswyGYDgZsZ57WSaaYojukGcVQ/view</a:t>
            </a:r>
            <a:endParaRPr sz="1000"/>
          </a:p>
          <a:p>
            <a:pPr indent="0" lvl="0" marL="0" rtl="0" algn="l">
              <a:spcBef>
                <a:spcPts val="0"/>
              </a:spcBef>
              <a:spcAft>
                <a:spcPts val="0"/>
              </a:spcAft>
              <a:buNone/>
            </a:pPr>
            <a:r>
              <a:rPr lang="en" sz="1000" u="sng">
                <a:solidFill>
                  <a:schemeClr val="hlink"/>
                </a:solidFill>
                <a:hlinkClick r:id="rId28"/>
              </a:rPr>
              <a:t>https://docs.google.com/presentation/d/1mg_3l2wBdKYoVKz03tswyGYDgZsZ57WSaaYojukGcVQ/htmlpresent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41325260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41325260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41325260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41325260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booth rental Los Angeles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41325260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41325260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41325260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41325260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booth rental Los Angeles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41325260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41325260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41325260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41325260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41325260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41325260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41325260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41325260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41325260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41325260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https://sites.google.com/view/photoboothrentalalisoviejoca/home</a:t>
            </a:r>
            <a:endParaRPr sz="1000"/>
          </a:p>
          <a:p>
            <a:pPr indent="0" lvl="0" marL="0" rtl="0" algn="l">
              <a:spcBef>
                <a:spcPts val="0"/>
              </a:spcBef>
              <a:spcAft>
                <a:spcPts val="0"/>
              </a:spcAft>
              <a:buNone/>
            </a:pPr>
            <a:r>
              <a:rPr lang="en" sz="1000" u="sng">
                <a:solidFill>
                  <a:schemeClr val="hlink"/>
                </a:solidFill>
                <a:hlinkClick r:id="rId3"/>
              </a:rPr>
              <a:t>https://drive.google.com/drive/folders/1Rwxts9L5KQFhx36jJldedkKBNbCg1PiN?usp=sharing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https://drive.google.com/drive/folders/1KCOxgMiEu3D-QLg1nwHmOpYlFusxhslD?usp=sharing</a:t>
            </a:r>
            <a:endParaRPr sz="1000"/>
          </a:p>
          <a:p>
            <a:pPr indent="0" lvl="0" marL="0" rtl="0" algn="l">
              <a:spcBef>
                <a:spcPts val="0"/>
              </a:spcBef>
              <a:spcAft>
                <a:spcPts val="0"/>
              </a:spcAft>
              <a:buNone/>
            </a:pPr>
            <a:r>
              <a:rPr lang="en" sz="1000" u="sng">
                <a:solidFill>
                  <a:schemeClr val="hlink"/>
                </a:solidFill>
                <a:hlinkClick r:id="rId6"/>
              </a:rPr>
              <a:t>https://drive.google.com/drive/folders/1aXD6dHVl1ReQV7ST97O3XqG-4zDDfvBe?usp=sharing</a:t>
            </a:r>
            <a:endParaRPr sz="1000"/>
          </a:p>
          <a:p>
            <a:pPr indent="0" lvl="0" marL="0" rtl="0" algn="l">
              <a:spcBef>
                <a:spcPts val="0"/>
              </a:spcBef>
              <a:spcAft>
                <a:spcPts val="0"/>
              </a:spcAft>
              <a:buNone/>
            </a:pPr>
            <a:r>
              <a:rPr lang="en" sz="1000" u="sng">
                <a:solidFill>
                  <a:schemeClr val="hlink"/>
                </a:solidFill>
                <a:hlinkClick r:id="rId7"/>
              </a:rPr>
              <a:t>https://drive.google.com/drive/folders/1wVA-gu2HHFhb40zLbvoJBbMC1ztn_B3u?usp=sharing</a:t>
            </a:r>
            <a:endParaRPr sz="1000"/>
          </a:p>
          <a:p>
            <a:pPr indent="0" lvl="0" marL="0" rtl="0" algn="l">
              <a:spcBef>
                <a:spcPts val="0"/>
              </a:spcBef>
              <a:spcAft>
                <a:spcPts val="0"/>
              </a:spcAft>
              <a:buNone/>
            </a:pPr>
            <a:r>
              <a:rPr lang="en" sz="1000" u="sng">
                <a:solidFill>
                  <a:schemeClr val="hlink"/>
                </a:solidFill>
                <a:hlinkClick r:id="rId8"/>
              </a:rPr>
              <a:t>https://drive.google.com/drive/folders/1Zuf9Mbso9SqRDCU_RqMxmEmJmLVA9eMR?usp=sharing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https://drive.google.com/file/d/1kNS6usvoNc3kIPrzva8U8lcwMcY7ptW8/view?usp=sharing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https://docs.google.com/spreadsheets/d/1TtOTurRC-o6nGav5kqzmr6kktHKMDysHzdGf-t3F8mc/edit?usp=sharing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https://docs.google.com/spreadsheet/pub?key=1TtOTurRC-o6nGav5kqzmr6kktHKMDysHzdGf-t3F8mc</a:t>
            </a:r>
            <a:endParaRPr sz="1000"/>
          </a:p>
          <a:p>
            <a:pPr indent="0" lvl="0" marL="0" rtl="0" algn="l">
              <a:spcBef>
                <a:spcPts val="0"/>
              </a:spcBef>
              <a:spcAft>
                <a:spcPts val="0"/>
              </a:spcAft>
              <a:buNone/>
            </a:pPr>
            <a:r>
              <a:rPr lang="en" sz="1000" u="sng">
                <a:solidFill>
                  <a:schemeClr val="hlink"/>
                </a:solidFill>
                <a:hlinkClick r:id="rId15"/>
              </a:rPr>
              <a:t>https://docs.google.com/spreadsheets/d/1TtOTurRC-o6nGav5kqzmr6kktHKMDysHzdGf-t3F8mc/pubhtml</a:t>
            </a:r>
            <a:endParaRPr sz="1000"/>
          </a:p>
          <a:p>
            <a:pPr indent="0" lvl="0" marL="0" rtl="0" algn="l">
              <a:spcBef>
                <a:spcPts val="0"/>
              </a:spcBef>
              <a:spcAft>
                <a:spcPts val="0"/>
              </a:spcAft>
              <a:buNone/>
            </a:pPr>
            <a:r>
              <a:rPr lang="en" sz="1000" u="sng">
                <a:solidFill>
                  <a:schemeClr val="hlink"/>
                </a:solidFill>
                <a:hlinkClick r:id="rId16"/>
              </a:rPr>
              <a:t>https://docs.google.com/spreadsheets/d/1TtOTurRC-o6nGav5kqzmr6kktHKMDysHzdGf-t3F8mc/pub</a:t>
            </a:r>
            <a:endParaRPr sz="1000"/>
          </a:p>
          <a:p>
            <a:pPr indent="0" lvl="0" marL="0" rtl="0" algn="l">
              <a:spcBef>
                <a:spcPts val="0"/>
              </a:spcBef>
              <a:spcAft>
                <a:spcPts val="0"/>
              </a:spcAft>
              <a:buNone/>
            </a:pPr>
            <a:r>
              <a:rPr lang="en" sz="1000" u="sng">
                <a:solidFill>
                  <a:schemeClr val="hlink"/>
                </a:solidFill>
                <a:hlinkClick r:id="rId17"/>
              </a:rPr>
              <a:t>https://docs.google.com/spreadsheets/d/1TtOTurRC-o6nGav5kqzmr6kktHKMDysHzdGf-t3F8mc/view</a:t>
            </a:r>
            <a:endParaRPr sz="1000"/>
          </a:p>
          <a:p>
            <a:pPr indent="0" lvl="0" marL="0" rtl="0" algn="l">
              <a:spcBef>
                <a:spcPts val="0"/>
              </a:spcBef>
              <a:spcAft>
                <a:spcPts val="0"/>
              </a:spcAft>
              <a:buNone/>
            </a:pPr>
            <a:r>
              <a:rPr lang="en" sz="1000" u="sng">
                <a:solidFill>
                  <a:schemeClr val="hlink"/>
                </a:solidFill>
                <a:hlinkClick r:id="rId18"/>
              </a:rPr>
              <a:t>https://docs.google.com/forms/d/1yQ6quAiDDXOzvzxE-oWnxu3cK1aOzW4i4cygi1n_LCQ/edit?usp=sharing</a:t>
            </a:r>
            <a:endParaRPr sz="1000"/>
          </a:p>
          <a:p>
            <a:pPr indent="0" lvl="0" marL="0" rtl="0" algn="l">
              <a:spcBef>
                <a:spcPts val="0"/>
              </a:spcBef>
              <a:spcAft>
                <a:spcPts val="0"/>
              </a:spcAft>
              <a:buNone/>
            </a:pPr>
            <a:r>
              <a:rPr lang="en" sz="1000" u="sng">
                <a:solidFill>
                  <a:schemeClr val="hlink"/>
                </a:solidFill>
                <a:hlinkClick r:id="rId19"/>
              </a:rPr>
              <a:t>https://docs.google.com/drawings/d/1NcmwtEZiDa7YjObqiKwJ_FHbL7g6b7asZNGSyfJnkeY/edit?usp=sharing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https://docs.google.com/document/d/1-9ah8pFfKY4DX4RXZsvyklVHD_YG_3f8qw222lpc_6g/edit?usp=sharing</a:t>
            </a:r>
            <a:endParaRPr sz="1000"/>
          </a:p>
          <a:p>
            <a:pPr indent="0" lvl="0" marL="0" rtl="0" algn="l">
              <a:spcBef>
                <a:spcPts val="0"/>
              </a:spcBef>
              <a:spcAft>
                <a:spcPts val="0"/>
              </a:spcAft>
              <a:buNone/>
            </a:pPr>
            <a:r>
              <a:rPr lang="en" sz="1000" u="sng">
                <a:solidFill>
                  <a:schemeClr val="hlink"/>
                </a:solidFill>
                <a:hlinkClick r:id="rId23"/>
              </a:rPr>
              <a:t>https://docs.google.com/document/d/1-9ah8pFfKY4DX4RXZsvyklVHD_YG_3f8qw222lpc_6g/pub</a:t>
            </a:r>
            <a:endParaRPr sz="1000"/>
          </a:p>
          <a:p>
            <a:pPr indent="0" lvl="0" marL="0" rtl="0" algn="l">
              <a:spcBef>
                <a:spcPts val="0"/>
              </a:spcBef>
              <a:spcAft>
                <a:spcPts val="0"/>
              </a:spcAft>
              <a:buNone/>
            </a:pPr>
            <a:r>
              <a:rPr lang="en" sz="1000" u="sng">
                <a:solidFill>
                  <a:schemeClr val="hlink"/>
                </a:solidFill>
                <a:hlinkClick r:id="rId24"/>
              </a:rPr>
              <a:t>https://docs.google.com/document/d/1-9ah8pFfKY4DX4RXZsvyklVHD_YG_3f8qw222lpc_6g/view</a:t>
            </a:r>
            <a:endParaRPr sz="1000"/>
          </a:p>
          <a:p>
            <a:pPr indent="0" lvl="0" marL="0" rtl="0" algn="l">
              <a:spcBef>
                <a:spcPts val="0"/>
              </a:spcBef>
              <a:spcAft>
                <a:spcPts val="0"/>
              </a:spcAft>
              <a:buNone/>
            </a:pPr>
            <a:r>
              <a:rPr lang="en" sz="1000" u="sng">
                <a:solidFill>
                  <a:schemeClr val="hlink"/>
                </a:solidFill>
                <a:hlinkClick r:id="rId25"/>
              </a:rPr>
              <a:t>https://docs.google.com/presentation/d/1mg_3l2wBdKYoVKz03tswyGYDgZsZ57WSaaYojukGcVQ/edit?usp=sharing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https://docs.google.com/presentation/d/1mg_3l2wBdKYoVKz03tswyGYDgZsZ57WSaaYojukGcVQ/pub?start=true&amp;loop=true&amp;delayms=3000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https://docs.google.com/presentation/d/1mg_3l2wBdKYoVKz03tswyGYDgZsZ57WSaaYojukGcVQ/view</a:t>
            </a:r>
            <a:endParaRPr sz="1000"/>
          </a:p>
          <a:p>
            <a:pPr indent="0" lvl="0" marL="0" rtl="0" algn="l">
              <a:spcBef>
                <a:spcPts val="0"/>
              </a:spcBef>
              <a:spcAft>
                <a:spcPts val="0"/>
              </a:spcAft>
              <a:buNone/>
            </a:pPr>
            <a:r>
              <a:rPr lang="en" sz="1000" u="sng">
                <a:solidFill>
                  <a:schemeClr val="hlink"/>
                </a:solidFill>
                <a:hlinkClick r:id="rId28"/>
              </a:rPr>
              <a:t>https://docs.google.com/presentation/d/1mg_3l2wBdKYoVKz03tswyGYDgZsZ57WSaaYojukGcVQ/htmlpresent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41325260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41325260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booth rental Los Angeles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41325260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41325260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41325260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41325260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41325260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41325260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booth rental Los Angeles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41325260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41325260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41325260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41325260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41325260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41325260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41325260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41325260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41325260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41325260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alisoviejoca/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10.jpg"/><Relationship Id="rId5" Type="http://schemas.openxmlformats.org/officeDocument/2006/relationships/hyperlink" Target="https://docs.google.com/presentation/d/1mg_3l2wBdKYoVKz03tswyGYDgZsZ57WSaaYojukGcVQ/edit?usp=drivesdk" TargetMode="External"/><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mg_3l2wBdKYoVKz03tswyGYDgZsZ57WSaaYojukGcVQ/edit?usp=drivesdk"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NcmwtEZiDa7YjObqiKwJ_FHbL7g6b7asZNGSyfJnkeY/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9ah8pFfKY4DX4RXZsvyklVHD_YG_3f8qw222lpc_6g/pub" TargetMode="External"/><Relationship Id="rId23" Type="http://schemas.openxmlformats.org/officeDocument/2006/relationships/hyperlink" Target="https://docs.google.com/document/d/1-9ah8pFfKY4DX4RXZsvyklVHD_YG_3f8qw222lpc_6g/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rive.google.com/drive/folders/1Rwxts9L5KQFhx36jJldedkKBNbCg1PiN?usp=sharing" TargetMode="External"/><Relationship Id="rId9" Type="http://schemas.openxmlformats.org/officeDocument/2006/relationships/hyperlink" Target="https://drive.google.com/drive/folders/1Zuf9Mbso9SqRDCU_RqMxmEmJmLVA9eMR?usp=sharing" TargetMode="External"/><Relationship Id="rId26" Type="http://schemas.openxmlformats.org/officeDocument/2006/relationships/hyperlink" Target="https://docs.google.com/presentation/d/1mg_3l2wBdKYoVKz03tswyGYDgZsZ57WSaaYojukGcVQ/edit?usp=sharing" TargetMode="External"/><Relationship Id="rId25" Type="http://schemas.openxmlformats.org/officeDocument/2006/relationships/hyperlink" Target="https://docs.google.com/document/d/1-9ah8pFfKY4DX4RXZsvyklVHD_YG_3f8qw222lpc_6g/view" TargetMode="External"/><Relationship Id="rId28" Type="http://schemas.openxmlformats.org/officeDocument/2006/relationships/hyperlink" Target="https://docs.google.com/presentation/d/1mg_3l2wBdKYoVKz03tswyGYDgZsZ57WSaaYojukGcVQ/view" TargetMode="External"/><Relationship Id="rId27" Type="http://schemas.openxmlformats.org/officeDocument/2006/relationships/hyperlink" Target="https://docs.google.com/presentation/d/1mg_3l2wBdKYoVKz03tswyGYDgZsZ57WSaaYojukGcVQ/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KCOxgMiEu3D-QLg1nwHmOpYlFusxhslD?usp=sharing" TargetMode="External"/><Relationship Id="rId29" Type="http://schemas.openxmlformats.org/officeDocument/2006/relationships/hyperlink" Target="https://docs.google.com/presentation/d/1mg_3l2wBdKYoVKz03tswyGYDgZsZ57WSaaYojukGcVQ/htmlpresent" TargetMode="External"/><Relationship Id="rId7" Type="http://schemas.openxmlformats.org/officeDocument/2006/relationships/hyperlink" Target="https://drive.google.com/drive/folders/1aXD6dHVl1ReQV7ST97O3XqG-4zDDfvBe?usp=sharing" TargetMode="External"/><Relationship Id="rId8" Type="http://schemas.openxmlformats.org/officeDocument/2006/relationships/hyperlink" Target="https://drive.google.com/drive/folders/1wVA-gu2HHFhb40zLbvoJBbMC1ztn_B3u?usp=sharing" TargetMode="External"/><Relationship Id="rId31" Type="http://schemas.openxmlformats.org/officeDocument/2006/relationships/image" Target="../media/image24.png"/><Relationship Id="rId30" Type="http://schemas.openxmlformats.org/officeDocument/2006/relationships/hyperlink" Target="https://docs.google.com/presentation/d/1mg_3l2wBdKYoVKz03tswyGYDgZsZ57WSaaYojukGcVQ/edit?usp=drivesdk" TargetMode="External"/><Relationship Id="rId11" Type="http://schemas.openxmlformats.org/officeDocument/2006/relationships/hyperlink" Target="https://drive.google.com/file/d/1DY3YhIloaer00nKdyTaveqBJ4rCMVkyj/view?usp=sharing" TargetMode="External"/><Relationship Id="rId10" Type="http://schemas.openxmlformats.org/officeDocument/2006/relationships/hyperlink" Target="https://drive.google.com/file/d/1lSfPxOpU-9OEItPfbPjodDBfwL71oXNj/view?usp=sharing" TargetMode="External"/><Relationship Id="rId13" Type="http://schemas.openxmlformats.org/officeDocument/2006/relationships/hyperlink" Target="https://drive.google.com/file/d/1kNS6usvoNc3kIPrzva8U8lcwMcY7ptW8/view?usp=sharing" TargetMode="External"/><Relationship Id="rId12" Type="http://schemas.openxmlformats.org/officeDocument/2006/relationships/hyperlink" Target="https://drive.google.com/file/d/1fRqvTWCfTTt5C8UB1thVf-_8tcJCzOp3/view?usp=sharing" TargetMode="External"/><Relationship Id="rId15" Type="http://schemas.openxmlformats.org/officeDocument/2006/relationships/hyperlink" Target="https://docs.google.com/spreadsheet/pub?key=1TtOTurRC-o6nGav5kqzmr6kktHKMDysHzdGf-t3F8mc" TargetMode="External"/><Relationship Id="rId14" Type="http://schemas.openxmlformats.org/officeDocument/2006/relationships/hyperlink" Target="https://docs.google.com/spreadsheets/d/1TtOTurRC-o6nGav5kqzmr6kktHKMDysHzdGf-t3F8mc/edit?usp=sharing" TargetMode="External"/><Relationship Id="rId17" Type="http://schemas.openxmlformats.org/officeDocument/2006/relationships/hyperlink" Target="https://docs.google.com/spreadsheets/d/1TtOTurRC-o6nGav5kqzmr6kktHKMDysHzdGf-t3F8mc/pub" TargetMode="External"/><Relationship Id="rId16" Type="http://schemas.openxmlformats.org/officeDocument/2006/relationships/hyperlink" Target="https://docs.google.com/spreadsheets/d/1TtOTurRC-o6nGav5kqzmr6kktHKMDysHzdGf-t3F8mc/pubhtml" TargetMode="External"/><Relationship Id="rId19" Type="http://schemas.openxmlformats.org/officeDocument/2006/relationships/hyperlink" Target="https://docs.google.com/forms/d/1yQ6quAiDDXOzvzxE-oWnxu3cK1aOzW4i4cygi1n_LCQ/edit?usp=sharing" TargetMode="External"/><Relationship Id="rId18" Type="http://schemas.openxmlformats.org/officeDocument/2006/relationships/hyperlink" Target="https://docs.google.com/spreadsheets/d/1TtOTurRC-o6nGav5kqzmr6kktHKMDysHzdGf-t3F8mc/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mg_3l2wBdKYoVKz03tswyGYDgZsZ57WSaaYojukGcVQ/edit?usp=drivesdk" TargetMode="Externa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FPsGz17-j10" TargetMode="External"/><Relationship Id="rId5" Type="http://schemas.openxmlformats.org/officeDocument/2006/relationships/image" Target="../media/image5.jpg"/><Relationship Id="rId6" Type="http://schemas.openxmlformats.org/officeDocument/2006/relationships/hyperlink" Target="https://docs.google.com/presentation/d/1mg_3l2wBdKYoVKz03tswyGYDgZsZ57WSaaYojukGcVQ/edit?usp=drivesdk" TargetMode="External"/><Relationship Id="rId7"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6.jpg"/><Relationship Id="rId6" Type="http://schemas.openxmlformats.org/officeDocument/2006/relationships/hyperlink" Target="https://docs.google.com/presentation/d/1mg_3l2wBdKYoVKz03tswyGYDgZsZ57WSaaYojukGcVQ/edit?usp=drivesdk" TargetMode="External"/><Relationship Id="rId7"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7.jpg"/><Relationship Id="rId6" Type="http://schemas.openxmlformats.org/officeDocument/2006/relationships/hyperlink" Target="https://docs.google.com/presentation/d/1mg_3l2wBdKYoVKz03tswyGYDgZsZ57WSaaYojukGcVQ/edit?usp=drivesdk" TargetMode="External"/><Relationship Id="rId7"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ocs.google.com/presentation/d/1mg_3l2wBdKYoVKz03tswyGYDgZsZ57WSaaYojukGcVQ/edit?usp=drivesdk" TargetMode="External"/><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8.jpg"/><Relationship Id="rId6" Type="http://schemas.openxmlformats.org/officeDocument/2006/relationships/hyperlink" Target="https://docs.google.com/presentation/d/1mg_3l2wBdKYoVKz03tswyGYDgZsZ57WSaaYojukGcVQ/edit?usp=drivesdk" TargetMode="External"/><Relationship Id="rId7"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alisoviejoca/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ocs.google.com/presentation/d/1mg_3l2wBdKYoVKz03tswyGYDgZsZ57WSaaYojukGcVQ/edit?usp=drivesdk" TargetMode="External"/><Relationship Id="rId5"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mg_3l2wBdKYoVKz03tswyGYDgZsZ57WSaaYojukGcVQ/edit?usp=drivesdk" TargetMode="Externa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mg_3l2wBdKYoVKz03tswyGYDgZsZ57WSaaYojukGcVQ/edit?usp=drivesdk" TargetMode="Externa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2.jpg"/><Relationship Id="rId5" Type="http://schemas.openxmlformats.org/officeDocument/2006/relationships/hyperlink" Target="https://docs.google.com/presentation/d/1mg_3l2wBdKYoVKz03tswyGYDgZsZ57WSaaYojukGcVQ/edit?usp=drivesdk" TargetMode="External"/><Relationship Id="rId6"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4.jpg"/><Relationship Id="rId5" Type="http://schemas.openxmlformats.org/officeDocument/2006/relationships/hyperlink" Target="https://docs.google.com/presentation/d/1mg_3l2wBdKYoVKz03tswyGYDgZsZ57WSaaYojukGcVQ/edit?usp=drivesdk" TargetMode="External"/><Relationship Id="rId6"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3.jpg"/><Relationship Id="rId5" Type="http://schemas.openxmlformats.org/officeDocument/2006/relationships/hyperlink" Target="https://docs.google.com/presentation/d/1mg_3l2wBdKYoVKz03tswyGYDgZsZ57WSaaYojukGcVQ/edit?usp=drivesdk" TargetMode="External"/><Relationship Id="rId6"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booth rental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https://sites.google.com/view/photoboothrentalalisoviejoca/home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beach and tawny County to ensure your situation is spectacular. A photo booth is an excellent habit to build up upheaval to your event! A photo booth can swell any event, including weddings, bar/bat mitzvahs, proms, graduations, birthday parties, anniversaries, quinceaeras, and attractive 16. We after that find the money for photo booth rentals for concern activities such as Christmas parties, fundraisers, and all in between. There is nothing more looking for excitement than a photo booth to create your celebration unique! in the manner of our experience later than photo booths, you are distinct to occupy the most extreme, personal, intimate, and amusing photos. We manage to pay for reasonably priced photo booth rentals for weddings, bar/bat mitzvahs, proms, graduations, birthday parties, anniversaries, quinceaeras, lovable 16 celebrations, corporate events, and community goings-on in Laguna seashore and surrounding regions. endeavors in the Laguna Beach, Anaheim, Corona Del Mar, Costa Mesa, Dana Point, Huntington Beach, Irvine, Laguna Beach, Laguna Niguel, Long Beach, Newport Beach, Tustin, and next regions Bring your bordering issue to vigor in Laguna seashore afterward a extremely customisable photo booth that provides the ultimate experience. The 360 Photo Booth Experience at Laguna Beach. Whether you're getting married or hosting a situation thing or party, our personalized booths will increase some protest to your celebration gone your entourage, family, and friends.Experience the thrill of a bespoke photo booth encouragement that meets your individual needs. We recognize that all issue is unique, and we use our professional experience to gain knowledge and experience. Although we are situated in Long Beach, we now relieve Los Angeles, orangey County, San Diego, and Phoenix, and we are fervent to travel! 360 Photo Booth is Laguna Niguel's leading photo booth rental company. We find the money for a seamless first-class help to every of our clients and ensure that we will exceed all expectations for any special occasion, such as your wedding, birthday party, company or corporate party, bookish dance, bridal shower, etc. We find the money for each unique occasion taking into consideration full and personalized packages, high-quality photo booths, bespoke photo designs, competent personnel, dependable attendants, and reasonably priced and transparent pricing to find the money for an unforgettable experience. We meet the expense of all consumers and clients following an amazing experience that includes the greatest help at a reasonable price. Our admittance freshen booth is one of a kind, allowing guests to accommodate up to ten individuals in a photo afterward a specifically made logo.Hello, partygoers! This event, held in Laguna Canyon, deserted a stone's throw from Laguna Beach, was nothing curt of spectacular. fortunate Frog Photo Booth photographed the event on a rooftop terrace in the manner of a sleek and relaxing ambiance. Music pulsed. People danced. links and couples moved easily in the company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appearance where every smile and pose became a treasured souvenir, transforming tiny moments into unforgettable memories.The fortunate Frog photo booth rental provided a expose for spontaneous work photographs and dance-offs... From interactive sketches to excited embraces... Our items range from far ahead masquerade masks to quirky placards. Guests brought their personality to each frame, and every detail was recorded. The laughter grew in tandem like the prints. The 360 picture booth sharply became the main lessening of the event. fortunate Frog photo booth rental continues to stand out all time behind cutting-edge technology and one-of-a-kind features.The 360 photo booth not by yourself managed to invade static moments but afterward increased the enthusiasm of the event. Its capacity to spin and book the entire image insured that no subtlety and no dance move, and no sharp burst of laughter went undetected. What's the result? A combined visual collection of the best raves, captured from various perspectives.Whether you're organizing a wedding, corporate event, or celebration, our 360 photo booth will provide an unforgettable experience. make your moments unforgettable. lucky Frog photo booth rental offers 360-degree photo booth rentals in Laguna Beach.&#10;" id="110" name="Google Shape;110;p22" title="video booth rental Los Angeles">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video booth rental Los Angeles" id="111" name="Google Shape;111;p22" title="video booth rental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booth rental Los Angeles" id="118" name="Google Shape;118;p23" title="video booth rental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ideo booth rental Los Angeles" id="126" name="Google Shape;126;p24" title="video booth rental Los Angeles">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booth rental Los Angeles" id="133" name="Google Shape;133;p25" title="video booth rental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booth rental Los Angeles" id="140" name="Google Shape;140;p26" title="video booth rental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booth rental Los Angeles" id="147" name="Google Shape;147;p27" title="video booth rental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booth rental Los Angeles" id="154" name="Google Shape;154;p28" title="video booth rental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descr="video booth rental Los Angeles" id="160" name="Google Shape;160;p29" title="video booth rental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booth rental Los Angeles" id="167" name="Google Shape;167;p30" title="video booth rental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booth rental Los Angeles</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https://sites.google.com/view/photoboothrentalalisoviejoca/home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booth rental Los Angeles" id="60" name="Google Shape;60;p14" title="video booth rental Los Angeles">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booth rental Los Angeles" id="65" name="Google Shape;65;p15" title="video booth rental Los Angele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booth rental Los Angeles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seashore and ocher County to ensure your concern is spectacular. A photo booth is an excellent pretension to amass argument to your event! A photo booth can augment any event, including weddings, bar/bat mitzvahs, proms, graduations, birthday parties, anniversaries, quinceaeras, and delectable 16. We as a consequence give photo booth rentals for event comings and goings such as Christmas parties, fundraisers, and anything in between. There is nothing more carefree than a photo booth to make your celebration unique! when our experience taking into account photo booths, you are clear to occupy the most extreme, personal, intimate, and amusing photos. We pay for reasonably priced photo booth rentals for weddings, bar/bat mitzvahs, proms, graduations, birthday parties, anniversaries, quinceaeras, lovable 16 celebrations, corporate events, and community happenings in Laguna beach and surrounding regions. events in the Laguna Beach, Anaheim, Corona Del Mar, Costa Mesa, Dana Point, Huntington Beach, Irvine, Laguna Beach, Laguna Niguel, Long Beach, Newport Beach, Tustin, and bordering regions Bring your neighboring business to liveliness in Laguna beach behind a enormously customisable photo booth that provides the ultimate experience. The 360 Photo Booth Experience at Laguna Beach. Whether you're getting married or hosting a business situation or party, our personalized booths will mount up some objection to your celebration later than your entourage, family, and friends.Experience the thrill of a bespoke photo booth support that meets your individual needs. We undertake that every matter is unique, and we use our professional experience to get knowledge and experience. Although we are situated in Long Beach, we now sustain Los Angeles, yellow County, San Diego, and Phoenix, and we are fervent to travel! 360 Photo Booth is Laguna Niguel's leading photo booth rental company. We give a seamless first-class minister to to all of our clients and ensure that we will exceed every expectations for any special occasion, such as your wedding, birthday party, company or corporate party, educational dance, bridal shower, etc. We have enough money each unique occasion bearing in mind full and personalized packages, high-quality photo booths, bespoke photo designs, capable personnel, dependable attendants, and reasonably priced and transparent pricing to present an unforgettable experience. We present all consumers and clients next an incredible experience that includes the greatest service at a reasonable price. Our contact let breathe booth is one of a kind, allowing guests to accommodate going on to ten individuals in a photo considering a specifically made logo.Hello, partygoers! This event, held in Laguna Canyon, without help a stone's toss from Laguna Beach, was nothing rude of spectacular. lucky Frog Photo Booth photographed the situation upon a rooftop terrace afterward a sleek and relaxing ambiance. Music pulsed. People danced. connections and couples moved easily amongst the bar, dance floor, and picture booth. It was a thrilling experience all around, but the 360 photo booth stole the show. Jim and Fiona made a wise choice! {} Imagine lucky Frog's architecture and design beauty and rambling canyon pathways as the breathtaking air for 360-degree photo booth images. James and Liz sought for the greatest 360 photo booth rental in Laguna Beach, and we surpassed their expectations. The photo booth created an fascinating impression where all smile and pose became a treasured souvenir, transforming little moments into unforgettable memories.The fortunate Frog photo booth rental provided a freshen for spontaneous work photographs and dance-offs... From interactive sketches to fired up embraces... Our items range from sophisticated masquerade masks to quirky placards. Guests brought their personality to each frame, and every detail was recorded. The laughter grew in tandem past the prints. The 360 describe booth rapidly became the main lessening of the event. fortunate Frog photo booth rental continues to stand out all epoch like cutting-edge technology and one-of-a-kind features.The 360 photo booth not unaided managed to capture static moments but also increased the keenness of the event. Its capability to spin and wedding album the entire image insured that no subtlety and no dance move, and no sharp burst of laughter went undetected. What's the result? A cumulative visual cd of the best raves, captured from various perspectives.Whether you're organizing a wedding, corporate event, or celebration, our 360 photo booth will meet the expense of an unforgettable experience. create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https://sites.google.com/view/photoboothrentalalisoviejoca/home</a:t>
            </a:r>
            <a:endParaRPr sz="1000">
              <a:solidFill>
                <a:schemeClr val="dk2"/>
              </a:solidFill>
            </a:endParaRPr>
          </a:p>
        </p:txBody>
      </p:sp>
      <p:pic>
        <p:nvPicPr>
          <p:cNvPr descr="video booth rental Los Angeles" id="73" name="Google Shape;73;p16" title="video booth rental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booth rental Los Angeles" id="80" name="Google Shape;80;p17" title="video booth rental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booth rental Los Angeles</a:t>
            </a:r>
            <a:endParaRPr sz="800"/>
          </a:p>
          <a:p>
            <a:pPr indent="0" lvl="0" marL="0" rtl="0" algn="l">
              <a:spcBef>
                <a:spcPts val="0"/>
              </a:spcBef>
              <a:spcAft>
                <a:spcPts val="0"/>
              </a:spcAft>
              <a:buNone/>
            </a:pPr>
            <a:r>
              <a:t/>
            </a:r>
            <a:endParaRPr sz="800"/>
          </a:p>
        </p:txBody>
      </p:sp>
      <p:pic>
        <p:nvPicPr>
          <p:cNvPr descr="video booth rental Los Angeles" id="87" name="Google Shape;87;p18" title="video booth rental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beach and tawny County to ensure your situation is spectacular. A photo booth is an excellent habit to build up upheaval to your event! A photo booth can swell any event, including weddings, bar/bat mitzvahs, proms, graduations, birthday parties, anniversaries, quinceaeras, and attractive 16. We after that find the money for photo booth rentals for concern activities such as Christmas parties, fundraisers, and all in between. There is nothing more looking for excitement than a photo booth to create your celebration unique! in the manner of our experience later than photo booths, you are distinct to occupy the most extreme, personal, intimate, and amusing photos. We manage to pay for reasonably priced photo booth rentals for weddings, bar/bat mitzvahs, proms, graduations, birthday parties, anniversaries, quinceaeras, lovable 16 celebrations, corporate events, and community goings-on in Laguna seashore and surrounding regions. endeavors in the Laguna Beach, Anaheim, Corona Del Mar, Costa Mesa, Dana Point, Huntington Beach, Irvine, Laguna Beach, Laguna Niguel, Long Beach, Newport Beach, Tustin, and next regions Bring your bordering issue to vigor in Laguna seashore afterward a extremely customisable photo booth that provides the ultimate experience. The 360 Photo Booth Experience at Laguna Beach. Whether you're getting married or hosting a situation thing or party, our personalized booths will increase some protest to your celebration gone your entourage, family, and friends.Experience the thrill of a bespoke photo booth encouragement that meets your individual needs. We recognize that all issue is unique, and we use our professional experience to gain knowledge and experience. Although we are situated in Long Beach, we now relieve Los Angeles, orangey County, San Diego, and Phoenix, and we are fervent to travel! 360 Photo Booth is Laguna Niguel's leading photo booth rental company. We find the money for a seamless first-class help to every of our clients and ensure that we will exceed all expectations for any special occasion, such as your wedding, birthday party, company or corporate party, bookish dance, bridal shower, etc. We find the money for each unique occasion taking into consideration full and personalized packages, high-quality photo booths, bespoke photo designs, competent personnel, dependable attendants, and reasonably priced and transparent pricing to find the money for an unforgettable experience. We meet the expense of all consumers and clients following an amazing experience that includes the greatest help at a reasonable price. Our admittance freshen booth is one of a kind, allowing guests to accommodate up to ten individuals in a photo afterward a specifically made logo.Hello, partygoers! This event, held in Laguna Canyon, deserted a stone's throw from Laguna Beach, was nothing curt of spectacular. fortunate Frog Photo Booth photographed the event on a rooftop terrace in the manner of a sleek and relaxing ambiance. Music pulsed. People danced. links and couples moved easily in the company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appearance where every smile and pose became a treasured souvenir, transforming tiny moments into unforgettable memories.The fortunate Frog photo booth rental provided a expose for spontaneous work photographs and dance-offs... From interactive sketches to excited embraces... Our items range from far ahead masquerade masks to quirky placards. Guests brought their personality to each frame, and every detail was recorded. The laughter grew in tandem like the prints. The 360 picture booth sharply became the main lessening of the event. fortunate Frog photo booth rental continues to stand out all time behind cutting-edge technology and one-of-a-kind features.The 360 photo booth not by yourself managed to invade static moments but afterward increased the enthusiasm of the event. Its capacity to spin and book the entire image insured that no subtlety and no dance move, and no sharp burst of laughter went undetected. What's the result? A combined visual collection of the best raves, captured from various perspectives.Whether you're organizing a wedding, corporate event, or celebration, our 360 photo booth will provide an unforgettable experience. make your moments unforgettable. lucky Frog photo booth rental offers 360-degree photo booth rentals in Laguna Beach.&#10;" id="92" name="Google Shape;92;p19" title="video booth rental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booth rental Los Angeles" id="93" name="Google Shape;93;p19" title="video booth rental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beach and tawny County to ensure your situation is spectacular. A photo booth is an excellent habit to build up upheaval to your event! A photo booth can swell any event, including weddings, bar/bat mitzvahs, proms, graduations, birthday parties, anniversaries, quinceaeras, and attractive 16. We after that find the money for photo booth rentals for concern activities such as Christmas parties, fundraisers, and all in between. There is nothing more looking for excitement than a photo booth to create your celebration unique! in the manner of our experience later than photo booths, you are distinct to occupy the most extreme, personal, intimate, and amusing photos. We manage to pay for reasonably priced photo booth rentals for weddings, bar/bat mitzvahs, proms, graduations, birthday parties, anniversaries, quinceaeras, lovable 16 celebrations, corporate events, and community goings-on in Laguna seashore and surrounding regions. endeavors in the Laguna Beach, Anaheim, Corona Del Mar, Costa Mesa, Dana Point, Huntington Beach, Irvine, Laguna Beach, Laguna Niguel, Long Beach, Newport Beach, Tustin, and next regions Bring your bordering issue to vigor in Laguna seashore afterward a extremely customisable photo booth that provides the ultimate experience. The 360 Photo Booth Experience at Laguna Beach. Whether you're getting married or hosting a situation thing or party, our personalized booths will increase some protest to your celebration gone your entourage, family, and friends.Experience the thrill of a bespoke photo booth encouragement that meets your individual needs. We recognize that all issue is unique, and we use our professional experience to gain knowledge and experience. Although we are situated in Long Beach, we now relieve Los Angeles, orangey County, San Diego, and Phoenix, and we are fervent to travel! 360 Photo Booth is Laguna Niguel's leading photo booth rental company. We find the money for a seamless first-class help to every of our clients and ensure that we will exceed all expectations for any special occasion, such as your wedding, birthday party, company or corporate party, bookish dance, bridal shower, etc. We find the money for each unique occasion taking into consideration full and personalized packages, high-quality photo booths, bespoke photo designs, competent personnel, dependable attendants, and reasonably priced and transparent pricing to find the money for an unforgettable experience. We meet the expense of all consumers and clients following an amazing experience that includes the greatest help at a reasonable price. Our admittance freshen booth is one of a kind, allowing guests to accommodate up to ten individuals in a photo afterward a specifically made logo.Hello, partygoers! This event, held in Laguna Canyon, deserted a stone's throw from Laguna Beach, was nothing curt of spectacular. fortunate Frog Photo Booth photographed the event on a rooftop terrace in the manner of a sleek and relaxing ambiance. Music pulsed. People danced. links and couples moved easily in the company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appearance where every smile and pose became a treasured souvenir, transforming tiny moments into unforgettable memories.The fortunate Frog photo booth rental provided a expose for spontaneous work photographs and dance-offs... From interactive sketches to excited embraces... Our items range from far ahead masquerade masks to quirky placards. Guests brought their personality to each frame, and every detail was recorded. The laughter grew in tandem like the prints. The 360 picture booth sharply became the main lessening of the event. fortunate Frog photo booth rental continues to stand out all time behind cutting-edge technology and one-of-a-kind features.The 360 photo booth not by yourself managed to invade static moments but afterward increased the enthusiasm of the event. Its capacity to spin and book the entire image insured that no subtlety and no dance move, and no sharp burst of laughter went undetected. What's the result? A combined visual collection of the best raves, captured from various perspectives.Whether you're organizing a wedding, corporate event, or celebration, our 360 photo booth will provide an unforgettable experience. make your moments unforgettable. lucky Frog photo booth rental offers 360-degree photo booth rentals in Laguna Beach.&#10;" id="98" name="Google Shape;98;p20" title="video booth rental Los Angele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booth rental Los Angeles" id="99" name="Google Shape;99;p20" title="video booth rental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beach and tawny County to ensure your situation is spectacular. A photo booth is an excellent habit to build up upheaval to your event! A photo booth can swell any event, including weddings, bar/bat mitzvahs, proms, graduations, birthday parties, anniversaries, quinceaeras, and attractive 16. We after that find the money for photo booth rentals for concern activities such as Christmas parties, fundraisers, and all in between. There is nothing more looking for excitement than a photo booth to create your celebration unique! in the manner of our experience later than photo booths, you are distinct to occupy the most extreme, personal, intimate, and amusing photos. We manage to pay for reasonably priced photo booth rentals for weddings, bar/bat mitzvahs, proms, graduations, birthday parties, anniversaries, quinceaeras, lovable 16 celebrations, corporate events, and community goings-on in Laguna seashore and surrounding regions. endeavors in the Laguna Beach, Anaheim, Corona Del Mar, Costa Mesa, Dana Point, Huntington Beach, Irvine, Laguna Beach, Laguna Niguel, Long Beach, Newport Beach, Tustin, and next regions Bring your bordering issue to vigor in Laguna seashore afterward a extremely customisable photo booth that provides the ultimate experience. The 360 Photo Booth Experience at Laguna Beach. Whether you're getting married or hosting a situation thing or party, our personalized booths will increase some protest to your celebration gone your entourage, family, and friends.Experience the thrill of a bespoke photo booth encouragement that meets your individual needs. We recognize that all issue is unique, and we use our professional experience to gain knowledge and experience. Although we are situated in Long Beach, we now relieve Los Angeles, orangey County, San Diego, and Phoenix, and we are fervent to travel! 360 Photo Booth is Laguna Niguel's leading photo booth rental company. We find the money for a seamless first-class help to every of our clients and ensure that we will exceed all expectations for any special occasion, such as your wedding, birthday party, company or corporate party, bookish dance, bridal shower, etc. We find the money for each unique occasion taking into consideration full and personalized packages, high-quality photo booths, bespoke photo designs, competent personnel, dependable attendants, and reasonably priced and transparent pricing to find the money for an unforgettable experience. We meet the expense of all consumers and clients following an amazing experience that includes the greatest help at a reasonable price. Our admittance freshen booth is one of a kind, allowing guests to accommodate up to ten individuals in a photo afterward a specifically made logo.Hello, partygoers! This event, held in Laguna Canyon, deserted a stone's throw from Laguna Beach, was nothing curt of spectacular. fortunate Frog Photo Booth photographed the event on a rooftop terrace in the manner of a sleek and relaxing ambiance. Music pulsed. People danced. links and couples moved easily in the company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appearance where every smile and pose became a treasured souvenir, transforming tiny moments into unforgettable memories.The fortunate Frog photo booth rental provided a expose for spontaneous work photographs and dance-offs... From interactive sketches to excited embraces... Our items range from far ahead masquerade masks to quirky placards. Guests brought their personality to each frame, and every detail was recorded. The laughter grew in tandem like the prints. The 360 picture booth sharply became the main lessening of the event. fortunate Frog photo booth rental continues to stand out all time behind cutting-edge technology and one-of-a-kind features.The 360 photo booth not by yourself managed to invade static moments but afterward increased the enthusiasm of the event. Its capacity to spin and book the entire image insured that no subtlety and no dance move, and no sharp burst of laughter went undetected. What's the result? A combined visual collection of the best raves, captured from various perspectives.Whether you're organizing a wedding, corporate event, or celebration, our 360 photo booth will provide an unforgettable experience. make your moments unforgettable. lucky Frog photo booth rental offers 360-degree photo booth rentals in Laguna Beach.&#10;" id="104" name="Google Shape;104;p21" title="video booth rental Los Angele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booth rental Los Angeles" id="105" name="Google Shape;105;p21" title="video booth rental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