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5" Type="http://schemas.openxmlformats.org/officeDocument/2006/relationships/notesMaster" Target="notesMasters/notesMaster1.xml"/><Relationship Id="rId19" Type="http://schemas.openxmlformats.org/officeDocument/2006/relationships/font" Target="fonts/Poppins-boldItalic.fntdata"/><Relationship Id="rId6" Type="http://schemas.openxmlformats.org/officeDocument/2006/relationships/slide" Target="slides/slide1.xml"/><Relationship Id="rId18"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1" Type="http://schemas.openxmlformats.org/officeDocument/2006/relationships/hyperlink" Target="https://docs.google.com/presentation/d/1jzB1RjVPAXHmMXKz16-yBHC3J7XKTli6PpRc-JPkrpE/htmlpresent" TargetMode="External"/><Relationship Id="rId10" Type="http://schemas.openxmlformats.org/officeDocument/2006/relationships/hyperlink" Target="https://docs.google.com/presentation/d/1jzB1RjVPAXHmMXKz16-yBHC3J7XKTli6PpRc-JPkrpE/view" TargetMode="External"/><Relationship Id="rId13" Type="http://schemas.openxmlformats.org/officeDocument/2006/relationships/hyperlink" Target="https://docs.google.com/document/d/1HQyo8uqXllJY2xjQWmOV3aeXvojSnm2n-4SgJ_ppbto/pub" TargetMode="External"/><Relationship Id="rId12" Type="http://schemas.openxmlformats.org/officeDocument/2006/relationships/hyperlink" Target="https://docs.google.com/document/d/1HQyo8uqXllJY2xjQWmOV3aeXvojSnm2n-4SgJ_ppbto/edit?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XMt5QGqD_oXwtNvxR-KaKgxzGoG2Rk8Z/view?usp=sharing" TargetMode="External"/><Relationship Id="rId3" Type="http://schemas.openxmlformats.org/officeDocument/2006/relationships/hyperlink" Target="https://drive.google.com/file/d/1SRRDnB2LobqqPphmygPkNLX0o6kySIVf/view?usp=sharing" TargetMode="External"/><Relationship Id="rId4" Type="http://schemas.openxmlformats.org/officeDocument/2006/relationships/hyperlink" Target="https://drive.google.com/file/d/130y2tNNXIpUPCToKDBXYNMveKlzho18Q/view?usp=sharing" TargetMode="External"/><Relationship Id="rId9" Type="http://schemas.openxmlformats.org/officeDocument/2006/relationships/hyperlink" Target="https://docs.google.com/presentation/d/1jzB1RjVPAXHmMXKz16-yBHC3J7XKTli6PpRc-JPkrpE/pub?start=true&amp;loop=true&amp;delayms=3000" TargetMode="External"/><Relationship Id="rId15" Type="http://schemas.openxmlformats.org/officeDocument/2006/relationships/hyperlink" Target="https://docs.google.com/presentation/d/1GgI4H7u6xi-fRgaa-Oaxdah3aRSOq-aY0N31kN7T_ns/edit?usp=sharing" TargetMode="External"/><Relationship Id="rId14" Type="http://schemas.openxmlformats.org/officeDocument/2006/relationships/hyperlink" Target="https://docs.google.com/document/d/1HQyo8uqXllJY2xjQWmOV3aeXvojSnm2n-4SgJ_ppbto/view" TargetMode="External"/><Relationship Id="rId17" Type="http://schemas.openxmlformats.org/officeDocument/2006/relationships/hyperlink" Target="https://docs.google.com/presentation/d/1GgI4H7u6xi-fRgaa-Oaxdah3aRSOq-aY0N31kN7T_ns/view" TargetMode="External"/><Relationship Id="rId16" Type="http://schemas.openxmlformats.org/officeDocument/2006/relationships/hyperlink" Target="https://docs.google.com/presentation/d/1GgI4H7u6xi-fRgaa-Oaxdah3aRSOq-aY0N31kN7T_ns/pub?start=true&amp;loop=true&amp;delayms=3000" TargetMode="External"/><Relationship Id="rId5" Type="http://schemas.openxmlformats.org/officeDocument/2006/relationships/hyperlink" Target="https://docs.google.com/document/d/1GwTyTcz2uk9YVJN0jd5ScxYsPbW88wAazv4578yZqow/edit?usp=sharing" TargetMode="External"/><Relationship Id="rId6" Type="http://schemas.openxmlformats.org/officeDocument/2006/relationships/hyperlink" Target="https://docs.google.com/document/d/1GwTyTcz2uk9YVJN0jd5ScxYsPbW88wAazv4578yZqow/pub" TargetMode="External"/><Relationship Id="rId18" Type="http://schemas.openxmlformats.org/officeDocument/2006/relationships/hyperlink" Target="https://docs.google.com/presentation/d/1GgI4H7u6xi-fRgaa-Oaxdah3aRSOq-aY0N31kN7T_ns/htmlpresent" TargetMode="External"/><Relationship Id="rId7" Type="http://schemas.openxmlformats.org/officeDocument/2006/relationships/hyperlink" Target="https://docs.google.com/document/d/1GwTyTcz2uk9YVJN0jd5ScxYsPbW88wAazv4578yZqow/view" TargetMode="External"/><Relationship Id="rId8" Type="http://schemas.openxmlformats.org/officeDocument/2006/relationships/hyperlink" Target="https://docs.google.com/presentation/d/1jzB1RjVPAXHmMXKz16-yBHC3J7XKTli6PpRc-JPkrpE/edit?usp=sharin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1" Type="http://schemas.openxmlformats.org/officeDocument/2006/relationships/hyperlink" Target="https://docs.google.com/presentation/d/1jzB1RjVPAXHmMXKz16-yBHC3J7XKTli6PpRc-JPkrpE/htmlpresent" TargetMode="External"/><Relationship Id="rId10" Type="http://schemas.openxmlformats.org/officeDocument/2006/relationships/hyperlink" Target="https://docs.google.com/presentation/d/1jzB1RjVPAXHmMXKz16-yBHC3J7XKTli6PpRc-JPkrpE/view" TargetMode="External"/><Relationship Id="rId13" Type="http://schemas.openxmlformats.org/officeDocument/2006/relationships/hyperlink" Target="https://docs.google.com/document/d/1HQyo8uqXllJY2xjQWmOV3aeXvojSnm2n-4SgJ_ppbto/pub" TargetMode="External"/><Relationship Id="rId12" Type="http://schemas.openxmlformats.org/officeDocument/2006/relationships/hyperlink" Target="https://docs.google.com/document/d/1HQyo8uqXllJY2xjQWmOV3aeXvojSnm2n-4SgJ_ppbto/edit?usp=sharing" TargetMode="External"/><Relationship Id="rId1" Type="http://schemas.openxmlformats.org/officeDocument/2006/relationships/notesMaster" Target="../notesMasters/notesMaster1.xml"/><Relationship Id="rId2" Type="http://schemas.openxmlformats.org/officeDocument/2006/relationships/hyperlink" Target="https://drive.google.com/file/d/1XMt5QGqD_oXwtNvxR-KaKgxzGoG2Rk8Z/view?usp=sharing" TargetMode="External"/><Relationship Id="rId3" Type="http://schemas.openxmlformats.org/officeDocument/2006/relationships/hyperlink" Target="https://drive.google.com/file/d/1SRRDnB2LobqqPphmygPkNLX0o6kySIVf/view?usp=sharing" TargetMode="External"/><Relationship Id="rId4" Type="http://schemas.openxmlformats.org/officeDocument/2006/relationships/hyperlink" Target="https://drive.google.com/file/d/130y2tNNXIpUPCToKDBXYNMveKlzho18Q/view?usp=sharing" TargetMode="External"/><Relationship Id="rId9" Type="http://schemas.openxmlformats.org/officeDocument/2006/relationships/hyperlink" Target="https://docs.google.com/presentation/d/1jzB1RjVPAXHmMXKz16-yBHC3J7XKTli6PpRc-JPkrpE/pub?start=true&amp;loop=true&amp;delayms=3000" TargetMode="External"/><Relationship Id="rId15" Type="http://schemas.openxmlformats.org/officeDocument/2006/relationships/hyperlink" Target="https://docs.google.com/presentation/d/1GgI4H7u6xi-fRgaa-Oaxdah3aRSOq-aY0N31kN7T_ns/edit?usp=sharing" TargetMode="External"/><Relationship Id="rId14" Type="http://schemas.openxmlformats.org/officeDocument/2006/relationships/hyperlink" Target="https://docs.google.com/document/d/1HQyo8uqXllJY2xjQWmOV3aeXvojSnm2n-4SgJ_ppbto/view" TargetMode="External"/><Relationship Id="rId17" Type="http://schemas.openxmlformats.org/officeDocument/2006/relationships/hyperlink" Target="https://docs.google.com/presentation/d/1GgI4H7u6xi-fRgaa-Oaxdah3aRSOq-aY0N31kN7T_ns/view" TargetMode="External"/><Relationship Id="rId16" Type="http://schemas.openxmlformats.org/officeDocument/2006/relationships/hyperlink" Target="https://docs.google.com/presentation/d/1GgI4H7u6xi-fRgaa-Oaxdah3aRSOq-aY0N31kN7T_ns/pub?start=true&amp;loop=true&amp;delayms=3000" TargetMode="External"/><Relationship Id="rId5" Type="http://schemas.openxmlformats.org/officeDocument/2006/relationships/hyperlink" Target="https://docs.google.com/document/d/1GwTyTcz2uk9YVJN0jd5ScxYsPbW88wAazv4578yZqow/edit?usp=sharing" TargetMode="External"/><Relationship Id="rId6" Type="http://schemas.openxmlformats.org/officeDocument/2006/relationships/hyperlink" Target="https://docs.google.com/document/d/1GwTyTcz2uk9YVJN0jd5ScxYsPbW88wAazv4578yZqow/pub" TargetMode="External"/><Relationship Id="rId18" Type="http://schemas.openxmlformats.org/officeDocument/2006/relationships/hyperlink" Target="https://docs.google.com/presentation/d/1GgI4H7u6xi-fRgaa-Oaxdah3aRSOq-aY0N31kN7T_ns/htmlpresent" TargetMode="External"/><Relationship Id="rId7" Type="http://schemas.openxmlformats.org/officeDocument/2006/relationships/hyperlink" Target="https://docs.google.com/document/d/1GwTyTcz2uk9YVJN0jd5ScxYsPbW88wAazv4578yZqow/view" TargetMode="External"/><Relationship Id="rId8" Type="http://schemas.openxmlformats.org/officeDocument/2006/relationships/hyperlink" Target="https://docs.google.com/presentation/d/1jzB1RjVPAXHmMXKz16-yBHC3J7XKTli6PpRc-JPkrpE/edit?usp=sharin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97678216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97678216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https://drive.google.com/file/d/1XMt5QGqD_oXwtNvxR-KaKgxzGoG2Rk8Z/view?usp=sharing</a:t>
            </a:r>
            <a:endParaRPr sz="1000"/>
          </a:p>
          <a:p>
            <a:pPr indent="0" lvl="0" marL="0" rtl="0" algn="l">
              <a:spcBef>
                <a:spcPts val="0"/>
              </a:spcBef>
              <a:spcAft>
                <a:spcPts val="0"/>
              </a:spcAft>
              <a:buNone/>
            </a:pPr>
            <a:r>
              <a:rPr lang="en" sz="1000" u="sng">
                <a:solidFill>
                  <a:schemeClr val="hlink"/>
                </a:solidFill>
                <a:hlinkClick r:id="rId3"/>
              </a:rPr>
              <a:t>https://drive.google.com/file/d/1SRRDnB2LobqqPphmygPkNLX0o6kySIVf/view?usp=sharing</a:t>
            </a:r>
            <a:endParaRPr sz="1000"/>
          </a:p>
          <a:p>
            <a:pPr indent="0" lvl="0" marL="0" rtl="0" algn="l">
              <a:spcBef>
                <a:spcPts val="0"/>
              </a:spcBef>
              <a:spcAft>
                <a:spcPts val="0"/>
              </a:spcAft>
              <a:buNone/>
            </a:pPr>
            <a:r>
              <a:rPr lang="en" sz="1000" u="sng">
                <a:solidFill>
                  <a:schemeClr val="hlink"/>
                </a:solidFill>
                <a:hlinkClick r:id="rId4"/>
              </a:rPr>
              <a:t>https://drive.google.com/file/d/130y2tNNXIpUPCToKDBXYNMveKlzho18Q/view?usp=sharing</a:t>
            </a:r>
            <a:endParaRPr sz="1000"/>
          </a:p>
          <a:p>
            <a:pPr indent="0" lvl="0" marL="0" rtl="0" algn="l">
              <a:spcBef>
                <a:spcPts val="0"/>
              </a:spcBef>
              <a:spcAft>
                <a:spcPts val="0"/>
              </a:spcAft>
              <a:buNone/>
            </a:pPr>
            <a:r>
              <a:rPr lang="en" sz="1000" u="sng">
                <a:solidFill>
                  <a:schemeClr val="hlink"/>
                </a:solidFill>
                <a:hlinkClick r:id="rId5"/>
              </a:rPr>
              <a:t>https://docs.google.com/document/d/1GwTyTcz2uk9YVJN0jd5ScxYsPbW88wAazv4578yZqow/edit?usp=sharing</a:t>
            </a:r>
            <a:endParaRPr sz="1000"/>
          </a:p>
          <a:p>
            <a:pPr indent="0" lvl="0" marL="0" rtl="0" algn="l">
              <a:spcBef>
                <a:spcPts val="0"/>
              </a:spcBef>
              <a:spcAft>
                <a:spcPts val="0"/>
              </a:spcAft>
              <a:buNone/>
            </a:pPr>
            <a:r>
              <a:rPr lang="en" sz="1000" u="sng">
                <a:solidFill>
                  <a:schemeClr val="hlink"/>
                </a:solidFill>
                <a:hlinkClick r:id="rId6"/>
              </a:rPr>
              <a:t>https://docs.google.com/document/d/1GwTyTcz2uk9YVJN0jd5ScxYsPbW88wAazv4578yZqow/pub</a:t>
            </a:r>
            <a:endParaRPr sz="1000"/>
          </a:p>
          <a:p>
            <a:pPr indent="0" lvl="0" marL="0" rtl="0" algn="l">
              <a:spcBef>
                <a:spcPts val="0"/>
              </a:spcBef>
              <a:spcAft>
                <a:spcPts val="0"/>
              </a:spcAft>
              <a:buNone/>
            </a:pPr>
            <a:r>
              <a:rPr lang="en" sz="1000" u="sng">
                <a:solidFill>
                  <a:schemeClr val="hlink"/>
                </a:solidFill>
                <a:hlinkClick r:id="rId7"/>
              </a:rPr>
              <a:t>https://docs.google.com/document/d/1GwTyTcz2uk9YVJN0jd5ScxYsPbW88wAazv4578yZqow/view</a:t>
            </a:r>
            <a:endParaRPr sz="1000"/>
          </a:p>
          <a:p>
            <a:pPr indent="0" lvl="0" marL="0" rtl="0" algn="l">
              <a:spcBef>
                <a:spcPts val="0"/>
              </a:spcBef>
              <a:spcAft>
                <a:spcPts val="0"/>
              </a:spcAft>
              <a:buNone/>
            </a:pPr>
            <a:r>
              <a:rPr lang="en" sz="1000" u="sng">
                <a:solidFill>
                  <a:schemeClr val="hlink"/>
                </a:solidFill>
                <a:hlinkClick r:id="rId8"/>
              </a:rPr>
              <a:t>https://docs.google.com/presentation/d/1jzB1RjVPAXHmMXKz16-yBHC3J7XKTli6PpRc-JPkrpE/edit?usp=sharing</a:t>
            </a:r>
            <a:endParaRPr sz="1000"/>
          </a:p>
          <a:p>
            <a:pPr indent="0" lvl="0" marL="0" rtl="0" algn="l">
              <a:spcBef>
                <a:spcPts val="0"/>
              </a:spcBef>
              <a:spcAft>
                <a:spcPts val="0"/>
              </a:spcAft>
              <a:buNone/>
            </a:pPr>
            <a:r>
              <a:rPr lang="en" sz="1000" u="sng">
                <a:solidFill>
                  <a:schemeClr val="hlink"/>
                </a:solidFill>
                <a:hlinkClick r:id="rId9"/>
              </a:rPr>
              <a:t>https://docs.google.com/presentation/d/1jzB1RjVPAXHmMXKz16-yBHC3J7XKTli6PpRc-JPkrpE/pub?start=true&amp;loop=true&amp;delayms=3000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https://docs.google.com/presentation/d/1jzB1RjVPAXHmMXKz16-yBHC3J7XKTli6PpRc-JPkrpE/view</a:t>
            </a:r>
            <a:endParaRPr sz="1000"/>
          </a:p>
          <a:p>
            <a:pPr indent="0" lvl="0" marL="0" rtl="0" algn="l">
              <a:spcBef>
                <a:spcPts val="0"/>
              </a:spcBef>
              <a:spcAft>
                <a:spcPts val="0"/>
              </a:spcAft>
              <a:buNone/>
            </a:pPr>
            <a:r>
              <a:rPr lang="en" sz="1000" u="sng">
                <a:solidFill>
                  <a:schemeClr val="hlink"/>
                </a:solidFill>
                <a:hlinkClick r:id="rId11"/>
              </a:rPr>
              <a:t>https://docs.google.com/presentation/d/1jzB1RjVPAXHmMXKz16-yBHC3J7XKTli6PpRc-JPkrpE/htmlpresent</a:t>
            </a:r>
            <a:endParaRPr sz="1000"/>
          </a:p>
          <a:p>
            <a:pPr indent="0" lvl="0" marL="0" rtl="0" algn="l">
              <a:spcBef>
                <a:spcPts val="0"/>
              </a:spcBef>
              <a:spcAft>
                <a:spcPts val="0"/>
              </a:spcAft>
              <a:buNone/>
            </a:pPr>
            <a:r>
              <a:rPr lang="en" sz="1000" u="sng">
                <a:solidFill>
                  <a:schemeClr val="hlink"/>
                </a:solidFill>
                <a:hlinkClick r:id="rId12"/>
              </a:rPr>
              <a:t>https://docs.google.com/document/d/1HQyo8uqXllJY2xjQWmOV3aeXvojSnm2n-4SgJ_ppbto/edit?usp=sharing</a:t>
            </a:r>
            <a:endParaRPr sz="1000"/>
          </a:p>
          <a:p>
            <a:pPr indent="0" lvl="0" marL="0" rtl="0" algn="l">
              <a:spcBef>
                <a:spcPts val="0"/>
              </a:spcBef>
              <a:spcAft>
                <a:spcPts val="0"/>
              </a:spcAft>
              <a:buNone/>
            </a:pPr>
            <a:r>
              <a:rPr lang="en" sz="1000" u="sng">
                <a:solidFill>
                  <a:schemeClr val="hlink"/>
                </a:solidFill>
                <a:hlinkClick r:id="rId13"/>
              </a:rPr>
              <a:t>https://docs.google.com/document/d/1HQyo8uqXllJY2xjQWmOV3aeXvojSnm2n-4SgJ_ppbto/pub</a:t>
            </a:r>
            <a:endParaRPr sz="1000"/>
          </a:p>
          <a:p>
            <a:pPr indent="0" lvl="0" marL="0" rtl="0" algn="l">
              <a:spcBef>
                <a:spcPts val="0"/>
              </a:spcBef>
              <a:spcAft>
                <a:spcPts val="0"/>
              </a:spcAft>
              <a:buNone/>
            </a:pPr>
            <a:r>
              <a:rPr lang="en" sz="1000" u="sng">
                <a:solidFill>
                  <a:schemeClr val="hlink"/>
                </a:solidFill>
                <a:hlinkClick r:id="rId14"/>
              </a:rPr>
              <a:t>https://docs.google.com/document/d/1HQyo8uqXllJY2xjQWmOV3aeXvojSnm2n-4SgJ_ppbto/view</a:t>
            </a:r>
            <a:endParaRPr sz="1000"/>
          </a:p>
          <a:p>
            <a:pPr indent="0" lvl="0" marL="0" rtl="0" algn="l">
              <a:spcBef>
                <a:spcPts val="0"/>
              </a:spcBef>
              <a:spcAft>
                <a:spcPts val="0"/>
              </a:spcAft>
              <a:buNone/>
            </a:pPr>
            <a:r>
              <a:rPr lang="en" sz="1000" u="sng">
                <a:solidFill>
                  <a:schemeClr val="hlink"/>
                </a:solidFill>
                <a:hlinkClick r:id="rId15"/>
              </a:rPr>
              <a:t>https://docs.google.com/presentation/d/1GgI4H7u6xi-fRgaa-Oaxdah3aRSOq-aY0N31kN7T_ns/edit?usp=sharing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https://docs.google.com/presentation/d/1GgI4H7u6xi-fRgaa-Oaxdah3aRSOq-aY0N31kN7T_ns/pub?start=true&amp;loop=true&amp;delayms=3000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https://docs.google.com/presentation/d/1GgI4H7u6xi-fRgaa-Oaxdah3aRSOq-aY0N31kN7T_ns/view</a:t>
            </a:r>
            <a:endParaRPr sz="1000"/>
          </a:p>
          <a:p>
            <a:pPr indent="0" lvl="0" marL="0" rtl="0" algn="l">
              <a:spcBef>
                <a:spcPts val="0"/>
              </a:spcBef>
              <a:spcAft>
                <a:spcPts val="0"/>
              </a:spcAft>
              <a:buNone/>
            </a:pPr>
            <a:r>
              <a:rPr lang="en" sz="1000" u="sng">
                <a:solidFill>
                  <a:schemeClr val="hlink"/>
                </a:solidFill>
                <a:hlinkClick r:id="rId18"/>
              </a:rPr>
              <a:t>https://docs.google.com/presentation/d/1GgI4H7u6xi-fRgaa-Oaxdah3aRSOq-aY0N31kN7T_ns/htmlpresent</a:t>
            </a:r>
            <a:endParaRPr sz="1000"/>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97678216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97678216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Corona Del Mar,Vogue Photobooth LED Enclosure rental Newport Coast,Vogue Photobooth LED Enclosure Coto de Caza</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97678216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97678216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97678216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97678216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97678216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97678216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Corona Del Mar,Vogue Photobooth LED Enclosure rental Newport Coast,Vogue Photobooth LED Enclosure Coto de Caza</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97678216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97678216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97678216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97678216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90630562-303-9926</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97678216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97678216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SLIDES_API97678216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SLIDES_API97678216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Corona Del Mar,Vogue Photobooth LED Enclosure rental Newport Coast,Vogue Photobooth LED Enclosure Coto de Caza</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SLIDES_API97678216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SLIDES_API97678216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https://drive.google.com/file/d/1XMt5QGqD_oXwtNvxR-KaKgxzGoG2Rk8Z/view?usp=sharing</a:t>
            </a:r>
            <a:endParaRPr sz="1000"/>
          </a:p>
          <a:p>
            <a:pPr indent="0" lvl="0" marL="0" rtl="0" algn="l">
              <a:spcBef>
                <a:spcPts val="0"/>
              </a:spcBef>
              <a:spcAft>
                <a:spcPts val="0"/>
              </a:spcAft>
              <a:buNone/>
            </a:pPr>
            <a:r>
              <a:rPr lang="en" sz="1000" u="sng">
                <a:solidFill>
                  <a:schemeClr val="hlink"/>
                </a:solidFill>
                <a:hlinkClick r:id="rId3"/>
              </a:rPr>
              <a:t>https://drive.google.com/file/d/1SRRDnB2LobqqPphmygPkNLX0o6kySIVf/view?usp=sharing</a:t>
            </a:r>
            <a:endParaRPr sz="1000"/>
          </a:p>
          <a:p>
            <a:pPr indent="0" lvl="0" marL="0" rtl="0" algn="l">
              <a:spcBef>
                <a:spcPts val="0"/>
              </a:spcBef>
              <a:spcAft>
                <a:spcPts val="0"/>
              </a:spcAft>
              <a:buNone/>
            </a:pPr>
            <a:r>
              <a:rPr lang="en" sz="1000" u="sng">
                <a:solidFill>
                  <a:schemeClr val="hlink"/>
                </a:solidFill>
                <a:hlinkClick r:id="rId4"/>
              </a:rPr>
              <a:t>https://drive.google.com/file/d/130y2tNNXIpUPCToKDBXYNMveKlzho18Q/view?usp=sharing</a:t>
            </a:r>
            <a:endParaRPr sz="1000"/>
          </a:p>
          <a:p>
            <a:pPr indent="0" lvl="0" marL="0" rtl="0" algn="l">
              <a:spcBef>
                <a:spcPts val="0"/>
              </a:spcBef>
              <a:spcAft>
                <a:spcPts val="0"/>
              </a:spcAft>
              <a:buNone/>
            </a:pPr>
            <a:r>
              <a:rPr lang="en" sz="1000" u="sng">
                <a:solidFill>
                  <a:schemeClr val="hlink"/>
                </a:solidFill>
                <a:hlinkClick r:id="rId5"/>
              </a:rPr>
              <a:t>https://docs.google.com/document/d/1GwTyTcz2uk9YVJN0jd5ScxYsPbW88wAazv4578yZqow/edit?usp=sharing</a:t>
            </a:r>
            <a:endParaRPr sz="1000"/>
          </a:p>
          <a:p>
            <a:pPr indent="0" lvl="0" marL="0" rtl="0" algn="l">
              <a:spcBef>
                <a:spcPts val="0"/>
              </a:spcBef>
              <a:spcAft>
                <a:spcPts val="0"/>
              </a:spcAft>
              <a:buNone/>
            </a:pPr>
            <a:r>
              <a:rPr lang="en" sz="1000" u="sng">
                <a:solidFill>
                  <a:schemeClr val="hlink"/>
                </a:solidFill>
                <a:hlinkClick r:id="rId6"/>
              </a:rPr>
              <a:t>https://docs.google.com/document/d/1GwTyTcz2uk9YVJN0jd5ScxYsPbW88wAazv4578yZqow/pub</a:t>
            </a:r>
            <a:endParaRPr sz="1000"/>
          </a:p>
          <a:p>
            <a:pPr indent="0" lvl="0" marL="0" rtl="0" algn="l">
              <a:spcBef>
                <a:spcPts val="0"/>
              </a:spcBef>
              <a:spcAft>
                <a:spcPts val="0"/>
              </a:spcAft>
              <a:buNone/>
            </a:pPr>
            <a:r>
              <a:rPr lang="en" sz="1000" u="sng">
                <a:solidFill>
                  <a:schemeClr val="hlink"/>
                </a:solidFill>
                <a:hlinkClick r:id="rId7"/>
              </a:rPr>
              <a:t>https://docs.google.com/document/d/1GwTyTcz2uk9YVJN0jd5ScxYsPbW88wAazv4578yZqow/view</a:t>
            </a:r>
            <a:endParaRPr sz="1000"/>
          </a:p>
          <a:p>
            <a:pPr indent="0" lvl="0" marL="0" rtl="0" algn="l">
              <a:spcBef>
                <a:spcPts val="0"/>
              </a:spcBef>
              <a:spcAft>
                <a:spcPts val="0"/>
              </a:spcAft>
              <a:buNone/>
            </a:pPr>
            <a:r>
              <a:rPr lang="en" sz="1000" u="sng">
                <a:solidFill>
                  <a:schemeClr val="hlink"/>
                </a:solidFill>
                <a:hlinkClick r:id="rId8"/>
              </a:rPr>
              <a:t>https://docs.google.com/presentation/d/1jzB1RjVPAXHmMXKz16-yBHC3J7XKTli6PpRc-JPkrpE/edit?usp=sharing</a:t>
            </a:r>
            <a:endParaRPr sz="1000"/>
          </a:p>
          <a:p>
            <a:pPr indent="0" lvl="0" marL="0" rtl="0" algn="l">
              <a:spcBef>
                <a:spcPts val="0"/>
              </a:spcBef>
              <a:spcAft>
                <a:spcPts val="0"/>
              </a:spcAft>
              <a:buNone/>
            </a:pPr>
            <a:r>
              <a:rPr lang="en" sz="1000" u="sng">
                <a:solidFill>
                  <a:schemeClr val="hlink"/>
                </a:solidFill>
                <a:hlinkClick r:id="rId9"/>
              </a:rPr>
              <a:t>https://docs.google.com/presentation/d/1jzB1RjVPAXHmMXKz16-yBHC3J7XKTli6PpRc-JPkrpE/pub?start=true&amp;loop=true&amp;delayms=3000</a:t>
            </a:r>
            <a:endParaRPr sz="1000"/>
          </a:p>
          <a:p>
            <a:pPr indent="0" lvl="0" marL="0" rtl="0" algn="l">
              <a:spcBef>
                <a:spcPts val="0"/>
              </a:spcBef>
              <a:spcAft>
                <a:spcPts val="0"/>
              </a:spcAft>
              <a:buNone/>
            </a:pPr>
            <a:r>
              <a:rPr lang="en" sz="1000" u="sng">
                <a:solidFill>
                  <a:schemeClr val="hlink"/>
                </a:solidFill>
                <a:hlinkClick r:id="rId10"/>
              </a:rPr>
              <a:t>https://docs.google.com/presentation/d/1jzB1RjVPAXHmMXKz16-yBHC3J7XKTli6PpRc-JPkrpE/view</a:t>
            </a:r>
            <a:endParaRPr sz="1000"/>
          </a:p>
          <a:p>
            <a:pPr indent="0" lvl="0" marL="0" rtl="0" algn="l">
              <a:spcBef>
                <a:spcPts val="0"/>
              </a:spcBef>
              <a:spcAft>
                <a:spcPts val="0"/>
              </a:spcAft>
              <a:buNone/>
            </a:pPr>
            <a:r>
              <a:rPr lang="en" sz="1000" u="sng">
                <a:solidFill>
                  <a:schemeClr val="hlink"/>
                </a:solidFill>
                <a:hlinkClick r:id="rId11"/>
              </a:rPr>
              <a:t>https://docs.google.com/presentation/d/1jzB1RjVPAXHmMXKz16-yBHC3J7XKTli6PpRc-JPkrpE/htmlpresent</a:t>
            </a:r>
            <a:endParaRPr sz="1000"/>
          </a:p>
          <a:p>
            <a:pPr indent="0" lvl="0" marL="0" rtl="0" algn="l">
              <a:spcBef>
                <a:spcPts val="0"/>
              </a:spcBef>
              <a:spcAft>
                <a:spcPts val="0"/>
              </a:spcAft>
              <a:buNone/>
            </a:pPr>
            <a:r>
              <a:rPr lang="en" sz="1000" u="sng">
                <a:solidFill>
                  <a:schemeClr val="hlink"/>
                </a:solidFill>
                <a:hlinkClick r:id="rId12"/>
              </a:rPr>
              <a:t>https://docs.google.com/document/d/1HQyo8uqXllJY2xjQWmOV3aeXvojSnm2n-4SgJ_ppbto/edit?usp=sharing</a:t>
            </a:r>
            <a:endParaRPr sz="1000"/>
          </a:p>
          <a:p>
            <a:pPr indent="0" lvl="0" marL="0" rtl="0" algn="l">
              <a:spcBef>
                <a:spcPts val="0"/>
              </a:spcBef>
              <a:spcAft>
                <a:spcPts val="0"/>
              </a:spcAft>
              <a:buNone/>
            </a:pPr>
            <a:r>
              <a:rPr lang="en" sz="1000" u="sng">
                <a:solidFill>
                  <a:schemeClr val="hlink"/>
                </a:solidFill>
                <a:hlinkClick r:id="rId13"/>
              </a:rPr>
              <a:t>https://docs.google.com/document/d/1HQyo8uqXllJY2xjQWmOV3aeXvojSnm2n-4SgJ_ppbto/pub</a:t>
            </a:r>
            <a:endParaRPr sz="1000"/>
          </a:p>
          <a:p>
            <a:pPr indent="0" lvl="0" marL="0" rtl="0" algn="l">
              <a:spcBef>
                <a:spcPts val="0"/>
              </a:spcBef>
              <a:spcAft>
                <a:spcPts val="0"/>
              </a:spcAft>
              <a:buNone/>
            </a:pPr>
            <a:r>
              <a:rPr lang="en" sz="1000" u="sng">
                <a:solidFill>
                  <a:schemeClr val="hlink"/>
                </a:solidFill>
                <a:hlinkClick r:id="rId14"/>
              </a:rPr>
              <a:t>https://docs.google.com/document/d/1HQyo8uqXllJY2xjQWmOV3aeXvojSnm2n-4SgJ_ppbto/view</a:t>
            </a:r>
            <a:endParaRPr sz="1000"/>
          </a:p>
          <a:p>
            <a:pPr indent="0" lvl="0" marL="0" rtl="0" algn="l">
              <a:spcBef>
                <a:spcPts val="0"/>
              </a:spcBef>
              <a:spcAft>
                <a:spcPts val="0"/>
              </a:spcAft>
              <a:buNone/>
            </a:pPr>
            <a:r>
              <a:rPr lang="en" sz="1000" u="sng">
                <a:solidFill>
                  <a:schemeClr val="hlink"/>
                </a:solidFill>
                <a:hlinkClick r:id="rId15"/>
              </a:rPr>
              <a:t>https://docs.google.com/presentation/d/1GgI4H7u6xi-fRgaa-Oaxdah3aRSOq-aY0N31kN7T_ns/edit?usp=sharing</a:t>
            </a:r>
            <a:endParaRPr sz="1000"/>
          </a:p>
          <a:p>
            <a:pPr indent="0" lvl="0" marL="0" rtl="0" algn="l">
              <a:spcBef>
                <a:spcPts val="0"/>
              </a:spcBef>
              <a:spcAft>
                <a:spcPts val="0"/>
              </a:spcAft>
              <a:buNone/>
            </a:pPr>
            <a:r>
              <a:rPr lang="en" sz="1000" u="sng">
                <a:solidFill>
                  <a:schemeClr val="hlink"/>
                </a:solidFill>
                <a:hlinkClick r:id="rId16"/>
              </a:rPr>
              <a:t>https://docs.google.com/presentation/d/1GgI4H7u6xi-fRgaa-Oaxdah3aRSOq-aY0N31kN7T_ns/pub?start=true&amp;loop=true&amp;delayms=3000</a:t>
            </a:r>
            <a:endParaRPr sz="1000"/>
          </a:p>
          <a:p>
            <a:pPr indent="0" lvl="0" marL="0" rtl="0" algn="l">
              <a:spcBef>
                <a:spcPts val="0"/>
              </a:spcBef>
              <a:spcAft>
                <a:spcPts val="0"/>
              </a:spcAft>
              <a:buNone/>
            </a:pPr>
            <a:r>
              <a:rPr lang="en" sz="1000" u="sng">
                <a:solidFill>
                  <a:schemeClr val="hlink"/>
                </a:solidFill>
                <a:hlinkClick r:id="rId17"/>
              </a:rPr>
              <a:t>https://docs.google.com/presentation/d/1GgI4H7u6xi-fRgaa-Oaxdah3aRSOq-aY0N31kN7T_ns/view</a:t>
            </a:r>
            <a:endParaRPr sz="1000"/>
          </a:p>
          <a:p>
            <a:pPr indent="0" lvl="0" marL="0" rtl="0" algn="l">
              <a:spcBef>
                <a:spcPts val="0"/>
              </a:spcBef>
              <a:spcAft>
                <a:spcPts val="0"/>
              </a:spcAft>
              <a:buNone/>
            </a:pPr>
            <a:r>
              <a:rPr lang="en" sz="1000" u="sng">
                <a:solidFill>
                  <a:schemeClr val="hlink"/>
                </a:solidFill>
                <a:hlinkClick r:id="rId18"/>
              </a:rPr>
              <a:t>https://docs.google.com/presentation/d/1GgI4H7u6xi-fRgaa-Oaxdah3aRSOq-aY0N31kN7T_ns/htmlpresent</a:t>
            </a:r>
            <a:endParaRPr sz="1000"/>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orangecountyspincamvideobooth/home"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hyperlink" Target="https://sites.google.com/view/orangecountyspincamvideobooth/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drive.google.com/file/d/1QpTiTGFtM9xqrHFr3NrlOHazlavUN-IZ/view?usp=drivesdk" TargetMode="Externa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google.com/view/orangecountyspincamvideobooth/hom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sites.google.com/view/orangecountyspincamvideobooth/home" TargetMode="Externa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1" Type="http://schemas.openxmlformats.org/officeDocument/2006/relationships/hyperlink" Target="https://docs.google.com/presentation/d/1jzB1RjVPAXHmMXKz16-yBHC3J7XKTli6PpRc-JPkrpE/view" TargetMode="External"/><Relationship Id="rId10" Type="http://schemas.openxmlformats.org/officeDocument/2006/relationships/hyperlink" Target="https://docs.google.com/presentation/d/1jzB1RjVPAXHmMXKz16-yBHC3J7XKTli6PpRc-JPkrpE/pub?start=true&amp;loop=true&amp;delayms=3000" TargetMode="External"/><Relationship Id="rId13" Type="http://schemas.openxmlformats.org/officeDocument/2006/relationships/hyperlink" Target="https://docs.google.com/document/d/1HQyo8uqXllJY2xjQWmOV3aeXvojSnm2n-4SgJ_ppbto/edit?usp=sharing" TargetMode="External"/><Relationship Id="rId12" Type="http://schemas.openxmlformats.org/officeDocument/2006/relationships/hyperlink" Target="https://docs.google.com/presentation/d/1jzB1RjVPAXHmMXKz16-yBHC3J7XKTli6PpRc-JPkrpE/htmlpresent" TargetMode="External"/><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drive.google.com/file/d/1XMt5QGqD_oXwtNvxR-KaKgxzGoG2Rk8Z/view?usp=sharing" TargetMode="External"/><Relationship Id="rId4" Type="http://schemas.openxmlformats.org/officeDocument/2006/relationships/hyperlink" Target="https://drive.google.com/file/d/1SRRDnB2LobqqPphmygPkNLX0o6kySIVf/view?usp=sharing" TargetMode="External"/><Relationship Id="rId9" Type="http://schemas.openxmlformats.org/officeDocument/2006/relationships/hyperlink" Target="https://docs.google.com/presentation/d/1jzB1RjVPAXHmMXKz16-yBHC3J7XKTli6PpRc-JPkrpE/edit?usp=sharing" TargetMode="External"/><Relationship Id="rId15" Type="http://schemas.openxmlformats.org/officeDocument/2006/relationships/hyperlink" Target="https://docs.google.com/document/d/1HQyo8uqXllJY2xjQWmOV3aeXvojSnm2n-4SgJ_ppbto/view" TargetMode="External"/><Relationship Id="rId14" Type="http://schemas.openxmlformats.org/officeDocument/2006/relationships/hyperlink" Target="https://docs.google.com/document/d/1HQyo8uqXllJY2xjQWmOV3aeXvojSnm2n-4SgJ_ppbto/pub" TargetMode="External"/><Relationship Id="rId17" Type="http://schemas.openxmlformats.org/officeDocument/2006/relationships/hyperlink" Target="https://docs.google.com/presentation/d/1GgI4H7u6xi-fRgaa-Oaxdah3aRSOq-aY0N31kN7T_ns/pub?start=true&amp;loop=true&amp;delayms=3000" TargetMode="External"/><Relationship Id="rId16" Type="http://schemas.openxmlformats.org/officeDocument/2006/relationships/hyperlink" Target="https://docs.google.com/presentation/d/1GgI4H7u6xi-fRgaa-Oaxdah3aRSOq-aY0N31kN7T_ns/edit?usp=sharing" TargetMode="External"/><Relationship Id="rId5" Type="http://schemas.openxmlformats.org/officeDocument/2006/relationships/hyperlink" Target="https://drive.google.com/file/d/130y2tNNXIpUPCToKDBXYNMveKlzho18Q/view?usp=sharing" TargetMode="External"/><Relationship Id="rId19" Type="http://schemas.openxmlformats.org/officeDocument/2006/relationships/hyperlink" Target="https://docs.google.com/presentation/d/1GgI4H7u6xi-fRgaa-Oaxdah3aRSOq-aY0N31kN7T_ns/htmlpresent" TargetMode="External"/><Relationship Id="rId6" Type="http://schemas.openxmlformats.org/officeDocument/2006/relationships/hyperlink" Target="https://docs.google.com/document/d/1GwTyTcz2uk9YVJN0jd5ScxYsPbW88wAazv4578yZqow/edit?usp=sharing" TargetMode="External"/><Relationship Id="rId18" Type="http://schemas.openxmlformats.org/officeDocument/2006/relationships/hyperlink" Target="https://docs.google.com/presentation/d/1GgI4H7u6xi-fRgaa-Oaxdah3aRSOq-aY0N31kN7T_ns/view" TargetMode="External"/><Relationship Id="rId7" Type="http://schemas.openxmlformats.org/officeDocument/2006/relationships/hyperlink" Target="https://docs.google.com/document/d/1GwTyTcz2uk9YVJN0jd5ScxYsPbW88wAazv4578yZqow/pub" TargetMode="External"/><Relationship Id="rId8" Type="http://schemas.openxmlformats.org/officeDocument/2006/relationships/hyperlink" Target="https://docs.google.com/document/d/1GwTyTcz2uk9YVJN0jd5ScxYsPbW88wAazv4578yZqow/view"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Newport Coast</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Newport Coast</a:t>
            </a:r>
            <a:endParaRPr b="1">
              <a:solidFill>
                <a:srgbClr val="A8D673"/>
              </a:solidFill>
              <a:latin typeface="Poppins"/>
              <a:ea typeface="Poppins"/>
              <a:cs typeface="Poppins"/>
              <a:sym typeface="Poppins"/>
            </a:endParaRPr>
          </a:p>
        </p:txBody>
      </p:sp>
      <p:sp>
        <p:nvSpPr>
          <p:cNvPr id="106" name="Google Shape;106;p2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https://sites.google.com/view/orangecountyspincamvideobooth/home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Vogue Photobooth LED Enclosure rental Newport Coast" id="60" name="Google Shape;60;p14" title="Vogue Photobooth LED Enclosure rental Newport Coast">
            <a:hlinkClick r:id="rId3"/>
          </p:cNvPr>
          <p:cNvPicPr preferRelativeResize="0"/>
          <p:nvPr/>
        </p:nvPicPr>
        <p:blipFill>
          <a:blip r:embed="rId4">
            <a:alphaModFix/>
          </a:blip>
          <a:stretch>
            <a:fillRect/>
          </a:stretch>
        </p:blipFill>
        <p:spPr>
          <a:xfrm>
            <a:off x="1504176" y="0"/>
            <a:ext cx="6135648" cy="51435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Newport Coast</a:t>
            </a:r>
            <a:endParaRPr b="1">
              <a:solidFill>
                <a:srgbClr val="A8D673"/>
              </a:solidFill>
              <a:latin typeface="Poppins"/>
              <a:ea typeface="Poppins"/>
              <a:cs typeface="Poppins"/>
              <a:sym typeface="Poppins"/>
            </a:endParaRPr>
          </a:p>
        </p:txBody>
      </p:sp>
      <p:sp>
        <p:nvSpPr>
          <p:cNvPr id="70" name="Google Shape;70;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Lucky Frog Vogue Photo Booth is a unique photo/video experience that puts you on the fashion runway. Lucky Frog Vogue Photo Booth has a photo booth that is filled with glowing neon lights that give your photos an energetic and futuristic feel. Guests have the option of animated GIFs, photos, or a full Vogue Supermodel video experience. Lucky Frog Vogue Photo Booth is perfect for adults and her teens. After the Vogue Photo Booth session is over, you can text or email yourself an animated GIF or photo and upload it directly to social media. It features the complete Vogue Supermodel video experience. Guests receive a link to view and download the video to share On Instagram, Snapchat, Facebook and other social media.&amp;nbsp;</a:t>
            </a:r>
            <a:endParaRPr sz="800"/>
          </a:p>
          <a:p>
            <a:pPr indent="0" lvl="0" marL="0" rtl="0" algn="l">
              <a:spcBef>
                <a:spcPts val="0"/>
              </a:spcBef>
              <a:spcAft>
                <a:spcPts val="0"/>
              </a:spcAft>
              <a:buNone/>
            </a:pPr>
            <a:r>
              <a:rPr lang="en" sz="1000" u="sng">
                <a:solidFill>
                  <a:schemeClr val="hlink"/>
                </a:solidFill>
                <a:hlinkClick r:id="rId3"/>
              </a:rPr>
              <a:t>https://sites.google.com/view/orangecountyspincamvideobooth/home</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76" name="Google Shape;76;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82" name="Google Shape;82;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Vogue Photobooth LED Enclosure rental Corona Del Mar</a:t>
            </a:r>
            <a:endParaRPr sz="800"/>
          </a:p>
          <a:p>
            <a:pPr indent="0" lvl="0" marL="0" rtl="0" algn="l">
              <a:spcBef>
                <a:spcPts val="0"/>
              </a:spcBef>
              <a:spcAft>
                <a:spcPts val="0"/>
              </a:spcAft>
              <a:buNone/>
            </a:pPr>
            <a:r>
              <a:rPr lang="en" sz="800"/>
              <a:t>Vogue Photobooth LED Enclosure rental Newport Coast</a:t>
            </a:r>
            <a:endParaRPr sz="800"/>
          </a:p>
          <a:p>
            <a:pPr indent="0" lvl="0" marL="0" rtl="0" algn="l">
              <a:spcBef>
                <a:spcPts val="0"/>
              </a:spcBef>
              <a:spcAft>
                <a:spcPts val="0"/>
              </a:spcAft>
              <a:buNone/>
            </a:pPr>
            <a:r>
              <a:rPr lang="en" sz="800"/>
              <a:t>Vogue Photobooth LED Enclosure Coto de Caza</a:t>
            </a:r>
            <a:endParaRPr sz="800"/>
          </a:p>
          <a:p>
            <a:pPr indent="0" lvl="0" marL="0" rtl="0" algn="l">
              <a:spcBef>
                <a:spcPts val="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Lucky Frog Vogue Photo Booth is a unique photo/video experience that puts you on the fashion runway. Lucky Frog Vogue Photo Booth has a photo booth that is filled with glowing neon lights that give your photos an energetic and futuristic feel. Guests have the option of animated GIFs, photos, or a full Vogue Supermodel video experience. Lucky Frog Vogue Photo Booth is perfect for adults and her teens. After the Vogue Photo Booth session is over, you can text or email yourself an animated GIF or photo and upload it directly to social media. It features the complete Vogue Supermodel video experience. Guests receive a link to view and download the video to share On Instagram, Snapchat, Facebook and other social media. &#10;" id="87" name="Google Shape;87;p19" title="Vogue Photobooth LED Enclosure rental Newport Coast">
            <a:hlinkClick r:id="rId3"/>
          </p:cNvPr>
          <p:cNvPicPr preferRelativeResize="0"/>
          <p:nvPr/>
        </p:nvPicPr>
        <p:blipFill>
          <a:blip r:embed="rId4">
            <a:alphaModFix/>
          </a:blip>
          <a:stretch>
            <a:fillRect/>
          </a:stretch>
        </p:blipFill>
        <p:spPr>
          <a:xfrm>
            <a:off x="1714500" y="666750"/>
            <a:ext cx="57150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93" name="Google Shape;93;p2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9" name="Google Shape;99;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photo</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document</a:t>
            </a:r>
            <a:endParaRPr sz="700"/>
          </a:p>
          <a:p>
            <a:pPr indent="0" lvl="0" marL="0" rtl="0" algn="l">
              <a:lnSpc>
                <a:spcPct val="1000"/>
              </a:lnSpc>
              <a:spcBef>
                <a:spcPts val="1000"/>
              </a:spcBef>
              <a:spcAft>
                <a:spcPts val="0"/>
              </a:spcAft>
              <a:buNone/>
            </a:pPr>
            <a:r>
              <a:rPr lang="en" sz="700" u="sng">
                <a:solidFill>
                  <a:schemeClr val="hlink"/>
                </a:solidFill>
                <a:hlinkClick r:id="rId7"/>
              </a:rPr>
              <a:t>document pub</a:t>
            </a:r>
            <a:endParaRPr sz="700"/>
          </a:p>
          <a:p>
            <a:pPr indent="0" lvl="0" marL="0" rtl="0" algn="l">
              <a:lnSpc>
                <a:spcPct val="1000"/>
              </a:lnSpc>
              <a:spcBef>
                <a:spcPts val="1000"/>
              </a:spcBef>
              <a:spcAft>
                <a:spcPts val="0"/>
              </a:spcAft>
              <a:buNone/>
            </a:pPr>
            <a:r>
              <a:rPr lang="en" sz="700" u="sng">
                <a:solidFill>
                  <a:schemeClr val="hlink"/>
                </a:solidFill>
                <a:hlinkClick r:id="rId8"/>
              </a:rPr>
              <a:t>document view</a:t>
            </a:r>
            <a:endParaRPr sz="700"/>
          </a:p>
          <a:p>
            <a:pPr indent="0" lvl="0" marL="0" rtl="0" algn="l">
              <a:lnSpc>
                <a:spcPct val="1000"/>
              </a:lnSpc>
              <a:spcBef>
                <a:spcPts val="1000"/>
              </a:spcBef>
              <a:spcAft>
                <a:spcPts val="0"/>
              </a:spcAft>
              <a:buNone/>
            </a:pPr>
            <a:r>
              <a:rPr lang="en" sz="700" u="sng">
                <a:solidFill>
                  <a:schemeClr val="hlink"/>
                </a:solidFill>
                <a:hlinkClick r:id="rId9"/>
              </a:rPr>
              <a:t>presentation</a:t>
            </a:r>
            <a:endParaRPr sz="700"/>
          </a:p>
          <a:p>
            <a:pPr indent="0" lvl="0" marL="0" rtl="0" algn="l">
              <a:lnSpc>
                <a:spcPct val="1000"/>
              </a:lnSpc>
              <a:spcBef>
                <a:spcPts val="1000"/>
              </a:spcBef>
              <a:spcAft>
                <a:spcPts val="0"/>
              </a:spcAft>
              <a:buNone/>
            </a:pPr>
            <a:r>
              <a:rPr lang="en" sz="700" u="sng">
                <a:solidFill>
                  <a:schemeClr val="hlink"/>
                </a:solidFill>
                <a:hlinkClick r:id="rId1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2"/>
              </a:rPr>
              <a:t>presentation html</a:t>
            </a:r>
            <a:endParaRPr sz="700"/>
          </a:p>
          <a:p>
            <a:pPr indent="0" lvl="0" marL="0" rtl="0" algn="l">
              <a:lnSpc>
                <a:spcPct val="1000"/>
              </a:lnSpc>
              <a:spcBef>
                <a:spcPts val="1000"/>
              </a:spcBef>
              <a:spcAft>
                <a:spcPts val="0"/>
              </a:spcAft>
              <a:buNone/>
            </a:pPr>
            <a:r>
              <a:rPr lang="en" sz="700" u="sng">
                <a:solidFill>
                  <a:schemeClr val="hlink"/>
                </a:solidFill>
                <a:hlinkClick r:id="rId13"/>
              </a:rPr>
              <a:t>document</a:t>
            </a:r>
            <a:endParaRPr sz="700"/>
          </a:p>
          <a:p>
            <a:pPr indent="0" lvl="0" marL="0" rtl="0" algn="l">
              <a:lnSpc>
                <a:spcPct val="1000"/>
              </a:lnSpc>
              <a:spcBef>
                <a:spcPts val="1000"/>
              </a:spcBef>
              <a:spcAft>
                <a:spcPts val="0"/>
              </a:spcAft>
              <a:buNone/>
            </a:pPr>
            <a:r>
              <a:rPr lang="en" sz="700" u="sng">
                <a:solidFill>
                  <a:schemeClr val="hlink"/>
                </a:solidFill>
                <a:hlinkClick r:id="rId14"/>
              </a:rPr>
              <a:t>document pub</a:t>
            </a:r>
            <a:endParaRPr sz="700"/>
          </a:p>
          <a:p>
            <a:pPr indent="0" lvl="0" marL="0" rtl="0" algn="l">
              <a:lnSpc>
                <a:spcPct val="1000"/>
              </a:lnSpc>
              <a:spcBef>
                <a:spcPts val="1000"/>
              </a:spcBef>
              <a:spcAft>
                <a:spcPts val="0"/>
              </a:spcAft>
              <a:buNone/>
            </a:pPr>
            <a:r>
              <a:rPr lang="en" sz="700" u="sng">
                <a:solidFill>
                  <a:schemeClr val="hlink"/>
                </a:solidFill>
                <a:hlinkClick r:id="rId15"/>
              </a:rPr>
              <a:t>document view</a:t>
            </a:r>
            <a:endParaRPr sz="700"/>
          </a:p>
          <a:p>
            <a:pPr indent="0" lvl="0" marL="0" rtl="0" algn="l">
              <a:lnSpc>
                <a:spcPct val="1000"/>
              </a:lnSpc>
              <a:spcBef>
                <a:spcPts val="1000"/>
              </a:spcBef>
              <a:spcAft>
                <a:spcPts val="0"/>
              </a:spcAft>
              <a:buNone/>
            </a:pPr>
            <a:r>
              <a:rPr lang="en" sz="700" u="sng">
                <a:solidFill>
                  <a:schemeClr val="hlink"/>
                </a:solidFill>
                <a:hlinkClick r:id="rId16"/>
              </a:rPr>
              <a:t>presentation</a:t>
            </a:r>
            <a:endParaRPr sz="700"/>
          </a:p>
          <a:p>
            <a:pPr indent="0" lvl="0" marL="0" rtl="0" algn="l">
              <a:lnSpc>
                <a:spcPct val="1000"/>
              </a:lnSpc>
              <a:spcBef>
                <a:spcPts val="1000"/>
              </a:spcBef>
              <a:spcAft>
                <a:spcPts val="0"/>
              </a:spcAft>
              <a:buNone/>
            </a:pPr>
            <a:r>
              <a:rPr lang="en" sz="700" u="sng">
                <a:solidFill>
                  <a:schemeClr val="hlink"/>
                </a:solidFill>
                <a:hlinkClick r:id="rId17"/>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8"/>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9"/>
              </a:rPr>
              <a:t>presentation html</a:t>
            </a:r>
            <a:endParaRPr sz="700"/>
          </a:p>
          <a:p>
            <a:pPr indent="0" lvl="0" marL="0" rtl="0" algn="l">
              <a:lnSpc>
                <a:spcPct val="1000"/>
              </a:lnSpc>
              <a:spcBef>
                <a:spcPts val="1000"/>
              </a:spcBef>
              <a:spcAft>
                <a:spcPts val="1000"/>
              </a:spcAft>
              <a:buNone/>
            </a:pPr>
            <a:r>
              <a:t/>
            </a:r>
            <a:endParaRPr/>
          </a:p>
        </p:txBody>
      </p:sp>
      <p:sp>
        <p:nvSpPr>
          <p:cNvPr id="100" name="Google Shape;100;p2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