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aV0GWN8hcuBnYr5ZYzheO0InKB-_3p_DTPZkkbGbSP0/pub" TargetMode="External"/><Relationship Id="rId22" Type="http://schemas.openxmlformats.org/officeDocument/2006/relationships/hyperlink" Target="https://docs.google.com/presentation/d/1kSz5KLYzwQN6EtRANPGkSPqmZp7foECrOpJNz1SRCDg/edit?usp=sharing" TargetMode="External"/><Relationship Id="rId21" Type="http://schemas.openxmlformats.org/officeDocument/2006/relationships/hyperlink" Target="https://docs.google.com/document/d/1aV0GWN8hcuBnYr5ZYzheO0InKB-_3p_DTPZkkbGbSP0/view" TargetMode="External"/><Relationship Id="rId24" Type="http://schemas.openxmlformats.org/officeDocument/2006/relationships/hyperlink" Target="https://docs.google.com/presentation/d/1kSz5KLYzwQN6EtRANPGkSPqmZp7foECrOpJNz1SRCDg/view" TargetMode="External"/><Relationship Id="rId23" Type="http://schemas.openxmlformats.org/officeDocument/2006/relationships/hyperlink" Target="https://docs.google.com/presentation/d/1kSz5KLYzwQN6EtRANPGkSPqmZp7foECrOpJNz1SRCDg/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1mKF-J9Jm6TgKRTwb1HfIRxlgSPcHG9o/view?usp=sharing" TargetMode="External"/><Relationship Id="rId3" Type="http://schemas.openxmlformats.org/officeDocument/2006/relationships/hyperlink" Target="https://drive.google.com/file/d/1qRZNkye2Dot2wHAFpz1gRMvAn-UPz-yM/view?usp=sharing" TargetMode="External"/><Relationship Id="rId4" Type="http://schemas.openxmlformats.org/officeDocument/2006/relationships/hyperlink" Target="https://drive.google.com/file/d/1zCLoXjYIqVQYrek9BGlg1n8YVnIljrFT/view?usp=sharing" TargetMode="External"/><Relationship Id="rId9" Type="http://schemas.openxmlformats.org/officeDocument/2006/relationships/hyperlink" Target="https://docs.google.com/presentation/d/1OfbD1xdgr5fpMP1lbN-Ipj_je7yYS_weIVC08DG3iTk/pub?start=true&amp;loop=true&amp;delayms=3000" TargetMode="External"/><Relationship Id="rId25" Type="http://schemas.openxmlformats.org/officeDocument/2006/relationships/hyperlink" Target="https://docs.google.com/presentation/d/1kSz5KLYzwQN6EtRANPGkSPqmZp7foECrOpJNz1SRCDg/htmlpresent" TargetMode="External"/><Relationship Id="rId5" Type="http://schemas.openxmlformats.org/officeDocument/2006/relationships/hyperlink" Target="https://docs.google.com/document/d/1J1uozIyaaMYOdBVrpZPD9QJppsG76gE-c9iZaXM4ksU/edit?usp=sharing" TargetMode="External"/><Relationship Id="rId6" Type="http://schemas.openxmlformats.org/officeDocument/2006/relationships/hyperlink" Target="https://docs.google.com/document/d/1J1uozIyaaMYOdBVrpZPD9QJppsG76gE-c9iZaXM4ksU/pub" TargetMode="External"/><Relationship Id="rId7" Type="http://schemas.openxmlformats.org/officeDocument/2006/relationships/hyperlink" Target="https://docs.google.com/document/d/1J1uozIyaaMYOdBVrpZPD9QJppsG76gE-c9iZaXM4ksU/view" TargetMode="External"/><Relationship Id="rId8" Type="http://schemas.openxmlformats.org/officeDocument/2006/relationships/hyperlink" Target="https://docs.google.com/presentation/d/1OfbD1xdgr5fpMP1lbN-Ipj_je7yYS_weIVC08DG3iTk/edit?usp=sharing" TargetMode="External"/><Relationship Id="rId11" Type="http://schemas.openxmlformats.org/officeDocument/2006/relationships/hyperlink" Target="https://docs.google.com/presentation/d/1OfbD1xdgr5fpMP1lbN-Ipj_je7yYS_weIVC08DG3iTk/htmlpresent" TargetMode="External"/><Relationship Id="rId10" Type="http://schemas.openxmlformats.org/officeDocument/2006/relationships/hyperlink" Target="https://docs.google.com/presentation/d/1OfbD1xdgr5fpMP1lbN-Ipj_je7yYS_weIVC08DG3iTk/view" TargetMode="External"/><Relationship Id="rId13" Type="http://schemas.openxmlformats.org/officeDocument/2006/relationships/hyperlink" Target="https://docs.google.com/document/d/1CTdlhgDZmwi9k_RFyez1A7bf6L5flsTl9KlClXVeSXM/pub" TargetMode="External"/><Relationship Id="rId12" Type="http://schemas.openxmlformats.org/officeDocument/2006/relationships/hyperlink" Target="https://docs.google.com/document/d/1CTdlhgDZmwi9k_RFyez1A7bf6L5flsTl9KlClXVeSXM/edit?usp=sharing" TargetMode="External"/><Relationship Id="rId15" Type="http://schemas.openxmlformats.org/officeDocument/2006/relationships/hyperlink" Target="https://docs.google.com/presentation/d/1mCPfBEAbevCIp3YD2ilGgl3jf5FbAvaKIHhJF6_P_ew/edit?usp=sharing" TargetMode="External"/><Relationship Id="rId14" Type="http://schemas.openxmlformats.org/officeDocument/2006/relationships/hyperlink" Target="https://docs.google.com/document/d/1CTdlhgDZmwi9k_RFyez1A7bf6L5flsTl9KlClXVeSXM/view" TargetMode="External"/><Relationship Id="rId17" Type="http://schemas.openxmlformats.org/officeDocument/2006/relationships/hyperlink" Target="https://docs.google.com/presentation/d/1mCPfBEAbevCIp3YD2ilGgl3jf5FbAvaKIHhJF6_P_ew/view" TargetMode="External"/><Relationship Id="rId16" Type="http://schemas.openxmlformats.org/officeDocument/2006/relationships/hyperlink" Target="https://docs.google.com/presentation/d/1mCPfBEAbevCIp3YD2ilGgl3jf5FbAvaKIHhJF6_P_ew/pub?start=true&amp;loop=true&amp;delayms=3000" TargetMode="External"/><Relationship Id="rId19" Type="http://schemas.openxmlformats.org/officeDocument/2006/relationships/hyperlink" Target="https://docs.google.com/document/d/1aV0GWN8hcuBnYr5ZYzheO0InKB-_3p_DTPZkkbGbSP0/edit?usp=sharing" TargetMode="External"/><Relationship Id="rId18" Type="http://schemas.openxmlformats.org/officeDocument/2006/relationships/hyperlink" Target="https://docs.google.com/presentation/d/1mCPfBEAbevCIp3YD2ilGgl3jf5FbAvaKIHhJF6_P_ew/htmlpresen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0" Type="http://schemas.openxmlformats.org/officeDocument/2006/relationships/hyperlink" Target="https://docs.google.com/document/d/1aV0GWN8hcuBnYr5ZYzheO0InKB-_3p_DTPZkkbGbSP0/pub" TargetMode="External"/><Relationship Id="rId22" Type="http://schemas.openxmlformats.org/officeDocument/2006/relationships/hyperlink" Target="https://docs.google.com/presentation/d/1kSz5KLYzwQN6EtRANPGkSPqmZp7foECrOpJNz1SRCDg/edit?usp=sharing" TargetMode="External"/><Relationship Id="rId21" Type="http://schemas.openxmlformats.org/officeDocument/2006/relationships/hyperlink" Target="https://docs.google.com/document/d/1aV0GWN8hcuBnYr5ZYzheO0InKB-_3p_DTPZkkbGbSP0/view" TargetMode="External"/><Relationship Id="rId24" Type="http://schemas.openxmlformats.org/officeDocument/2006/relationships/hyperlink" Target="https://docs.google.com/presentation/d/1kSz5KLYzwQN6EtRANPGkSPqmZp7foECrOpJNz1SRCDg/view" TargetMode="External"/><Relationship Id="rId23" Type="http://schemas.openxmlformats.org/officeDocument/2006/relationships/hyperlink" Target="https://docs.google.com/presentation/d/1kSz5KLYzwQN6EtRANPGkSPqmZp7foECrOpJNz1SRCDg/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1mKF-J9Jm6TgKRTwb1HfIRxlgSPcHG9o/view?usp=sharing" TargetMode="External"/><Relationship Id="rId3" Type="http://schemas.openxmlformats.org/officeDocument/2006/relationships/hyperlink" Target="https://drive.google.com/file/d/1qRZNkye2Dot2wHAFpz1gRMvAn-UPz-yM/view?usp=sharing" TargetMode="External"/><Relationship Id="rId4" Type="http://schemas.openxmlformats.org/officeDocument/2006/relationships/hyperlink" Target="https://drive.google.com/file/d/1zCLoXjYIqVQYrek9BGlg1n8YVnIljrFT/view?usp=sharing" TargetMode="External"/><Relationship Id="rId9" Type="http://schemas.openxmlformats.org/officeDocument/2006/relationships/hyperlink" Target="https://docs.google.com/presentation/d/1OfbD1xdgr5fpMP1lbN-Ipj_je7yYS_weIVC08DG3iTk/pub?start=true&amp;loop=true&amp;delayms=3000" TargetMode="External"/><Relationship Id="rId25" Type="http://schemas.openxmlformats.org/officeDocument/2006/relationships/hyperlink" Target="https://docs.google.com/presentation/d/1kSz5KLYzwQN6EtRANPGkSPqmZp7foECrOpJNz1SRCDg/htmlpresent" TargetMode="External"/><Relationship Id="rId5" Type="http://schemas.openxmlformats.org/officeDocument/2006/relationships/hyperlink" Target="https://docs.google.com/document/d/1J1uozIyaaMYOdBVrpZPD9QJppsG76gE-c9iZaXM4ksU/edit?usp=sharing" TargetMode="External"/><Relationship Id="rId6" Type="http://schemas.openxmlformats.org/officeDocument/2006/relationships/hyperlink" Target="https://docs.google.com/document/d/1J1uozIyaaMYOdBVrpZPD9QJppsG76gE-c9iZaXM4ksU/pub" TargetMode="External"/><Relationship Id="rId7" Type="http://schemas.openxmlformats.org/officeDocument/2006/relationships/hyperlink" Target="https://docs.google.com/document/d/1J1uozIyaaMYOdBVrpZPD9QJppsG76gE-c9iZaXM4ksU/view" TargetMode="External"/><Relationship Id="rId8" Type="http://schemas.openxmlformats.org/officeDocument/2006/relationships/hyperlink" Target="https://docs.google.com/presentation/d/1OfbD1xdgr5fpMP1lbN-Ipj_je7yYS_weIVC08DG3iTk/edit?usp=sharing" TargetMode="External"/><Relationship Id="rId11" Type="http://schemas.openxmlformats.org/officeDocument/2006/relationships/hyperlink" Target="https://docs.google.com/presentation/d/1OfbD1xdgr5fpMP1lbN-Ipj_je7yYS_weIVC08DG3iTk/htmlpresent" TargetMode="External"/><Relationship Id="rId10" Type="http://schemas.openxmlformats.org/officeDocument/2006/relationships/hyperlink" Target="https://docs.google.com/presentation/d/1OfbD1xdgr5fpMP1lbN-Ipj_je7yYS_weIVC08DG3iTk/view" TargetMode="External"/><Relationship Id="rId13" Type="http://schemas.openxmlformats.org/officeDocument/2006/relationships/hyperlink" Target="https://docs.google.com/document/d/1CTdlhgDZmwi9k_RFyez1A7bf6L5flsTl9KlClXVeSXM/pub" TargetMode="External"/><Relationship Id="rId12" Type="http://schemas.openxmlformats.org/officeDocument/2006/relationships/hyperlink" Target="https://docs.google.com/document/d/1CTdlhgDZmwi9k_RFyez1A7bf6L5flsTl9KlClXVeSXM/edit?usp=sharing" TargetMode="External"/><Relationship Id="rId15" Type="http://schemas.openxmlformats.org/officeDocument/2006/relationships/hyperlink" Target="https://docs.google.com/presentation/d/1mCPfBEAbevCIp3YD2ilGgl3jf5FbAvaKIHhJF6_P_ew/edit?usp=sharing" TargetMode="External"/><Relationship Id="rId14" Type="http://schemas.openxmlformats.org/officeDocument/2006/relationships/hyperlink" Target="https://docs.google.com/document/d/1CTdlhgDZmwi9k_RFyez1A7bf6L5flsTl9KlClXVeSXM/view" TargetMode="External"/><Relationship Id="rId17" Type="http://schemas.openxmlformats.org/officeDocument/2006/relationships/hyperlink" Target="https://docs.google.com/presentation/d/1mCPfBEAbevCIp3YD2ilGgl3jf5FbAvaKIHhJF6_P_ew/view" TargetMode="External"/><Relationship Id="rId16" Type="http://schemas.openxmlformats.org/officeDocument/2006/relationships/hyperlink" Target="https://docs.google.com/presentation/d/1mCPfBEAbevCIp3YD2ilGgl3jf5FbAvaKIHhJF6_P_ew/pub?start=true&amp;loop=true&amp;delayms=3000" TargetMode="External"/><Relationship Id="rId19" Type="http://schemas.openxmlformats.org/officeDocument/2006/relationships/hyperlink" Target="https://docs.google.com/document/d/1aV0GWN8hcuBnYr5ZYzheO0InKB-_3p_DTPZkkbGbSP0/edit?usp=sharing" TargetMode="External"/><Relationship Id="rId18" Type="http://schemas.openxmlformats.org/officeDocument/2006/relationships/hyperlink" Target="https://docs.google.com/presentation/d/1mCPfBEAbevCIp3YD2ilGgl3jf5FbAvaKIHhJF6_P_ew/htmlpres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32529657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32529657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https://drive.google.com/file/d/11mKF-J9Jm6TgKRTwb1HfIRxlgSPcHG9o/view?usp=sharing</a:t>
            </a:r>
            <a:endParaRPr sz="1000"/>
          </a:p>
          <a:p>
            <a:pPr indent="0" lvl="0" marL="0" rtl="0" algn="l">
              <a:spcBef>
                <a:spcPts val="0"/>
              </a:spcBef>
              <a:spcAft>
                <a:spcPts val="0"/>
              </a:spcAft>
              <a:buNone/>
            </a:pPr>
            <a:r>
              <a:rPr lang="en" sz="1000" u="sng">
                <a:solidFill>
                  <a:schemeClr val="hlink"/>
                </a:solidFill>
                <a:hlinkClick r:id="rId3"/>
              </a:rPr>
              <a:t>https://drive.google.com/file/d/1qRZNkye2Dot2wHAFpz1gRMvAn-UPz-yM/view?usp=sharing</a:t>
            </a:r>
            <a:endParaRPr sz="1000"/>
          </a:p>
          <a:p>
            <a:pPr indent="0" lvl="0" marL="0" rtl="0" algn="l">
              <a:spcBef>
                <a:spcPts val="0"/>
              </a:spcBef>
              <a:spcAft>
                <a:spcPts val="0"/>
              </a:spcAft>
              <a:buNone/>
            </a:pPr>
            <a:r>
              <a:rPr lang="en" sz="1000" u="sng">
                <a:solidFill>
                  <a:schemeClr val="hlink"/>
                </a:solidFill>
                <a:hlinkClick r:id="rId4"/>
              </a:rPr>
              <a:t>https://drive.google.com/file/d/1zCLoXjYIqVQYrek9BGlg1n8YVnIljrFT/view?usp=sharing</a:t>
            </a:r>
            <a:endParaRPr sz="1000"/>
          </a:p>
          <a:p>
            <a:pPr indent="0" lvl="0" marL="0" rtl="0" algn="l">
              <a:spcBef>
                <a:spcPts val="0"/>
              </a:spcBef>
              <a:spcAft>
                <a:spcPts val="0"/>
              </a:spcAft>
              <a:buNone/>
            </a:pPr>
            <a:r>
              <a:rPr lang="en" sz="1000" u="sng">
                <a:solidFill>
                  <a:schemeClr val="hlink"/>
                </a:solidFill>
                <a:hlinkClick r:id="rId5"/>
              </a:rPr>
              <a:t>https://docs.google.com/document/d/1J1uozIyaaMYOdBVrpZPD9QJppsG76gE-c9iZaXM4ksU/edit?usp=sharing</a:t>
            </a:r>
            <a:endParaRPr sz="1000"/>
          </a:p>
          <a:p>
            <a:pPr indent="0" lvl="0" marL="0" rtl="0" algn="l">
              <a:spcBef>
                <a:spcPts val="0"/>
              </a:spcBef>
              <a:spcAft>
                <a:spcPts val="0"/>
              </a:spcAft>
              <a:buNone/>
            </a:pPr>
            <a:r>
              <a:rPr lang="en" sz="1000" u="sng">
                <a:solidFill>
                  <a:schemeClr val="hlink"/>
                </a:solidFill>
                <a:hlinkClick r:id="rId6"/>
              </a:rPr>
              <a:t>https://docs.google.com/document/d/1J1uozIyaaMYOdBVrpZPD9QJppsG76gE-c9iZaXM4ksU/pub</a:t>
            </a:r>
            <a:endParaRPr sz="1000"/>
          </a:p>
          <a:p>
            <a:pPr indent="0" lvl="0" marL="0" rtl="0" algn="l">
              <a:spcBef>
                <a:spcPts val="0"/>
              </a:spcBef>
              <a:spcAft>
                <a:spcPts val="0"/>
              </a:spcAft>
              <a:buNone/>
            </a:pPr>
            <a:r>
              <a:rPr lang="en" sz="1000" u="sng">
                <a:solidFill>
                  <a:schemeClr val="hlink"/>
                </a:solidFill>
                <a:hlinkClick r:id="rId7"/>
              </a:rPr>
              <a:t>https://docs.google.com/document/d/1J1uozIyaaMYOdBVrpZPD9QJppsG76gE-c9iZaXM4ksU/view</a:t>
            </a:r>
            <a:endParaRPr sz="1000"/>
          </a:p>
          <a:p>
            <a:pPr indent="0" lvl="0" marL="0" rtl="0" algn="l">
              <a:spcBef>
                <a:spcPts val="0"/>
              </a:spcBef>
              <a:spcAft>
                <a:spcPts val="0"/>
              </a:spcAft>
              <a:buNone/>
            </a:pPr>
            <a:r>
              <a:rPr lang="en" sz="1000" u="sng">
                <a:solidFill>
                  <a:schemeClr val="hlink"/>
                </a:solidFill>
                <a:hlinkClick r:id="rId8"/>
              </a:rPr>
              <a:t>https://docs.google.com/presentation/d/1OfbD1xdgr5fpMP1lbN-Ipj_je7yYS_weIVC08DG3iTk/edit?usp=sharing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https://docs.google.com/presentation/d/1OfbD1xdgr5fpMP1lbN-Ipj_je7yYS_weIVC08DG3iTk/pub?start=true&amp;loop=true&amp;delayms=3000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https://docs.google.com/presentation/d/1OfbD1xdgr5fpMP1lbN-Ipj_je7yYS_weIVC08DG3iTk/view</a:t>
            </a:r>
            <a:endParaRPr sz="1000"/>
          </a:p>
          <a:p>
            <a:pPr indent="0" lvl="0" marL="0" rtl="0" algn="l">
              <a:spcBef>
                <a:spcPts val="0"/>
              </a:spcBef>
              <a:spcAft>
                <a:spcPts val="0"/>
              </a:spcAft>
              <a:buNone/>
            </a:pPr>
            <a:r>
              <a:rPr lang="en" sz="1000" u="sng">
                <a:solidFill>
                  <a:schemeClr val="hlink"/>
                </a:solidFill>
                <a:hlinkClick r:id="rId11"/>
              </a:rPr>
              <a:t>https://docs.google.com/presentation/d/1OfbD1xdgr5fpMP1lbN-Ipj_je7yYS_weIVC08DG3iTk/htmlpresent</a:t>
            </a:r>
            <a:endParaRPr sz="1000"/>
          </a:p>
          <a:p>
            <a:pPr indent="0" lvl="0" marL="0" rtl="0" algn="l">
              <a:spcBef>
                <a:spcPts val="0"/>
              </a:spcBef>
              <a:spcAft>
                <a:spcPts val="0"/>
              </a:spcAft>
              <a:buNone/>
            </a:pPr>
            <a:r>
              <a:rPr lang="en" sz="1000" u="sng">
                <a:solidFill>
                  <a:schemeClr val="hlink"/>
                </a:solidFill>
                <a:hlinkClick r:id="rId12"/>
              </a:rPr>
              <a:t>https://docs.google.com/document/d/1CTdlhgDZmwi9k_RFyez1A7bf6L5flsTl9KlClXVeSXM/edit?usp=sharing</a:t>
            </a:r>
            <a:endParaRPr sz="1000"/>
          </a:p>
          <a:p>
            <a:pPr indent="0" lvl="0" marL="0" rtl="0" algn="l">
              <a:spcBef>
                <a:spcPts val="0"/>
              </a:spcBef>
              <a:spcAft>
                <a:spcPts val="0"/>
              </a:spcAft>
              <a:buNone/>
            </a:pPr>
            <a:r>
              <a:rPr lang="en" sz="1000" u="sng">
                <a:solidFill>
                  <a:schemeClr val="hlink"/>
                </a:solidFill>
                <a:hlinkClick r:id="rId13"/>
              </a:rPr>
              <a:t>https://docs.google.com/document/d/1CTdlhgDZmwi9k_RFyez1A7bf6L5flsTl9KlClXVeSXM/pub</a:t>
            </a:r>
            <a:endParaRPr sz="1000"/>
          </a:p>
          <a:p>
            <a:pPr indent="0" lvl="0" marL="0" rtl="0" algn="l">
              <a:spcBef>
                <a:spcPts val="0"/>
              </a:spcBef>
              <a:spcAft>
                <a:spcPts val="0"/>
              </a:spcAft>
              <a:buNone/>
            </a:pPr>
            <a:r>
              <a:rPr lang="en" sz="1000" u="sng">
                <a:solidFill>
                  <a:schemeClr val="hlink"/>
                </a:solidFill>
                <a:hlinkClick r:id="rId14"/>
              </a:rPr>
              <a:t>https://docs.google.com/document/d/1CTdlhgDZmwi9k_RFyez1A7bf6L5flsTl9KlClXVeSXM/view</a:t>
            </a:r>
            <a:endParaRPr sz="1000"/>
          </a:p>
          <a:p>
            <a:pPr indent="0" lvl="0" marL="0" rtl="0" algn="l">
              <a:spcBef>
                <a:spcPts val="0"/>
              </a:spcBef>
              <a:spcAft>
                <a:spcPts val="0"/>
              </a:spcAft>
              <a:buNone/>
            </a:pPr>
            <a:r>
              <a:rPr lang="en" sz="1000" u="sng">
                <a:solidFill>
                  <a:schemeClr val="hlink"/>
                </a:solidFill>
                <a:hlinkClick r:id="rId15"/>
              </a:rPr>
              <a:t>https://docs.google.com/presentation/d/1mCPfBEAbevCIp3YD2ilGgl3jf5FbAvaKIHhJF6_P_ew/edit?usp=sharing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https://docs.google.com/presentation/d/1mCPfBEAbevCIp3YD2ilGgl3jf5FbAvaKIHhJF6_P_ew/pub?start=true&amp;loop=true&amp;delayms=3000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https://docs.google.com/presentation/d/1mCPfBEAbevCIp3YD2ilGgl3jf5FbAvaKIHhJF6_P_ew/view</a:t>
            </a:r>
            <a:endParaRPr sz="1000"/>
          </a:p>
          <a:p>
            <a:pPr indent="0" lvl="0" marL="0" rtl="0" algn="l">
              <a:spcBef>
                <a:spcPts val="0"/>
              </a:spcBef>
              <a:spcAft>
                <a:spcPts val="0"/>
              </a:spcAft>
              <a:buNone/>
            </a:pPr>
            <a:r>
              <a:rPr lang="en" sz="1000" u="sng">
                <a:solidFill>
                  <a:schemeClr val="hlink"/>
                </a:solidFill>
                <a:hlinkClick r:id="rId18"/>
              </a:rPr>
              <a:t>https://docs.google.com/presentation/d/1mCPfBEAbevCIp3YD2ilGgl3jf5FbAvaKIHhJF6_P_ew/htmlpresent</a:t>
            </a:r>
            <a:endParaRPr sz="1000"/>
          </a:p>
          <a:p>
            <a:pPr indent="0" lvl="0" marL="0" rtl="0" algn="l">
              <a:spcBef>
                <a:spcPts val="0"/>
              </a:spcBef>
              <a:spcAft>
                <a:spcPts val="0"/>
              </a:spcAft>
              <a:buNone/>
            </a:pPr>
            <a:r>
              <a:rPr lang="en" sz="1000" u="sng">
                <a:solidFill>
                  <a:schemeClr val="hlink"/>
                </a:solidFill>
                <a:hlinkClick r:id="rId19"/>
              </a:rPr>
              <a:t>https://docs.google.com/document/d/1aV0GWN8hcuBnYr5ZYzheO0InKB-_3p_DTPZkkbGbSP0/edit?usp=sharing</a:t>
            </a:r>
            <a:endParaRPr sz="1000"/>
          </a:p>
          <a:p>
            <a:pPr indent="0" lvl="0" marL="0" rtl="0" algn="l">
              <a:spcBef>
                <a:spcPts val="0"/>
              </a:spcBef>
              <a:spcAft>
                <a:spcPts val="0"/>
              </a:spcAft>
              <a:buNone/>
            </a:pPr>
            <a:r>
              <a:rPr lang="en" sz="1000" u="sng">
                <a:solidFill>
                  <a:schemeClr val="hlink"/>
                </a:solidFill>
                <a:hlinkClick r:id="rId20"/>
              </a:rPr>
              <a:t>https://docs.google.com/document/d/1aV0GWN8hcuBnYr5ZYzheO0InKB-_3p_DTPZkkbGbSP0/pub</a:t>
            </a:r>
            <a:endParaRPr sz="1000"/>
          </a:p>
          <a:p>
            <a:pPr indent="0" lvl="0" marL="0" rtl="0" algn="l">
              <a:spcBef>
                <a:spcPts val="0"/>
              </a:spcBef>
              <a:spcAft>
                <a:spcPts val="0"/>
              </a:spcAft>
              <a:buNone/>
            </a:pPr>
            <a:r>
              <a:rPr lang="en" sz="1000" u="sng">
                <a:solidFill>
                  <a:schemeClr val="hlink"/>
                </a:solidFill>
                <a:hlinkClick r:id="rId21"/>
              </a:rPr>
              <a:t>https://docs.google.com/document/d/1aV0GWN8hcuBnYr5ZYzheO0InKB-_3p_DTPZkkbGbSP0/view</a:t>
            </a:r>
            <a:endParaRPr sz="1000"/>
          </a:p>
          <a:p>
            <a:pPr indent="0" lvl="0" marL="0" rtl="0" algn="l">
              <a:spcBef>
                <a:spcPts val="0"/>
              </a:spcBef>
              <a:spcAft>
                <a:spcPts val="0"/>
              </a:spcAft>
              <a:buNone/>
            </a:pPr>
            <a:r>
              <a:rPr lang="en" sz="1000" u="sng">
                <a:solidFill>
                  <a:schemeClr val="hlink"/>
                </a:solidFill>
                <a:hlinkClick r:id="rId22"/>
              </a:rPr>
              <a:t>https://docs.google.com/presentation/d/1kSz5KLYzwQN6EtRANPGkSPqmZp7foECrOpJNz1SRCDg/edit?usp=sharing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https://docs.google.com/presentation/d/1kSz5KLYzwQN6EtRANPGkSPqmZp7foECrOpJNz1SRCDg/pub?start=true&amp;loop=true&amp;delayms=3000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https://docs.google.com/presentation/d/1kSz5KLYzwQN6EtRANPGkSPqmZp7foECrOpJNz1SRCDg/view</a:t>
            </a:r>
            <a:endParaRPr sz="1000"/>
          </a:p>
          <a:p>
            <a:pPr indent="0" lvl="0" marL="0" rtl="0" algn="l">
              <a:spcBef>
                <a:spcPts val="0"/>
              </a:spcBef>
              <a:spcAft>
                <a:spcPts val="0"/>
              </a:spcAft>
              <a:buNone/>
            </a:pPr>
            <a:r>
              <a:rPr lang="en" sz="1000" u="sng">
                <a:solidFill>
                  <a:schemeClr val="hlink"/>
                </a:solidFill>
                <a:hlinkClick r:id="rId25"/>
              </a:rPr>
              <a:t>https://docs.google.com/presentation/d/1kSz5KLYzwQN6EtRANPGkSPqmZp7foECrOpJNz1SRCDg/htmlpresent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32529657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32529657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portable photo booth,inflatable photo booth selfie booth,wedding photo booth rental</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32529657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32529657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32529657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32529657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32529657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32529657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portable photo booth,inflatable photo booth selfie booth,wedding photo booth rental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32529657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32529657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Video Booth Rental Los Angeles532 S Olive St, Los Angeles, CA 90013562-303-9926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32529657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32529657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Video Booth Rental Los Angeles532 S Olive St, Los Angeles, CA 90013562-303-9926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32529657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32529657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32529657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32529657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portable photo booth,inflatable photo booth selfie booth,wedding photo booth rental</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32529657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32529657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https://drive.google.com/file/d/11mKF-J9Jm6TgKRTwb1HfIRxlgSPcHG9o/view?usp=sharing</a:t>
            </a:r>
            <a:endParaRPr sz="1000"/>
          </a:p>
          <a:p>
            <a:pPr indent="0" lvl="0" marL="0" rtl="0" algn="l">
              <a:spcBef>
                <a:spcPts val="0"/>
              </a:spcBef>
              <a:spcAft>
                <a:spcPts val="0"/>
              </a:spcAft>
              <a:buNone/>
            </a:pPr>
            <a:r>
              <a:rPr lang="en" sz="1000" u="sng">
                <a:solidFill>
                  <a:schemeClr val="hlink"/>
                </a:solidFill>
                <a:hlinkClick r:id="rId3"/>
              </a:rPr>
              <a:t>https://drive.google.com/file/d/1qRZNkye2Dot2wHAFpz1gRMvAn-UPz-yM/view?usp=sharing</a:t>
            </a:r>
            <a:endParaRPr sz="1000"/>
          </a:p>
          <a:p>
            <a:pPr indent="0" lvl="0" marL="0" rtl="0" algn="l">
              <a:spcBef>
                <a:spcPts val="0"/>
              </a:spcBef>
              <a:spcAft>
                <a:spcPts val="0"/>
              </a:spcAft>
              <a:buNone/>
            </a:pPr>
            <a:r>
              <a:rPr lang="en" sz="1000" u="sng">
                <a:solidFill>
                  <a:schemeClr val="hlink"/>
                </a:solidFill>
                <a:hlinkClick r:id="rId4"/>
              </a:rPr>
              <a:t>https://drive.google.com/file/d/1zCLoXjYIqVQYrek9BGlg1n8YVnIljrFT/view?usp=sharing</a:t>
            </a:r>
            <a:endParaRPr sz="1000"/>
          </a:p>
          <a:p>
            <a:pPr indent="0" lvl="0" marL="0" rtl="0" algn="l">
              <a:spcBef>
                <a:spcPts val="0"/>
              </a:spcBef>
              <a:spcAft>
                <a:spcPts val="0"/>
              </a:spcAft>
              <a:buNone/>
            </a:pPr>
            <a:r>
              <a:rPr lang="en" sz="1000" u="sng">
                <a:solidFill>
                  <a:schemeClr val="hlink"/>
                </a:solidFill>
                <a:hlinkClick r:id="rId5"/>
              </a:rPr>
              <a:t>https://docs.google.com/document/d/1J1uozIyaaMYOdBVrpZPD9QJppsG76gE-c9iZaXM4ksU/edit?usp=sharing</a:t>
            </a:r>
            <a:endParaRPr sz="1000"/>
          </a:p>
          <a:p>
            <a:pPr indent="0" lvl="0" marL="0" rtl="0" algn="l">
              <a:spcBef>
                <a:spcPts val="0"/>
              </a:spcBef>
              <a:spcAft>
                <a:spcPts val="0"/>
              </a:spcAft>
              <a:buNone/>
            </a:pPr>
            <a:r>
              <a:rPr lang="en" sz="1000" u="sng">
                <a:solidFill>
                  <a:schemeClr val="hlink"/>
                </a:solidFill>
                <a:hlinkClick r:id="rId6"/>
              </a:rPr>
              <a:t>https://docs.google.com/document/d/1J1uozIyaaMYOdBVrpZPD9QJppsG76gE-c9iZaXM4ksU/pub</a:t>
            </a:r>
            <a:endParaRPr sz="1000"/>
          </a:p>
          <a:p>
            <a:pPr indent="0" lvl="0" marL="0" rtl="0" algn="l">
              <a:spcBef>
                <a:spcPts val="0"/>
              </a:spcBef>
              <a:spcAft>
                <a:spcPts val="0"/>
              </a:spcAft>
              <a:buNone/>
            </a:pPr>
            <a:r>
              <a:rPr lang="en" sz="1000" u="sng">
                <a:solidFill>
                  <a:schemeClr val="hlink"/>
                </a:solidFill>
                <a:hlinkClick r:id="rId7"/>
              </a:rPr>
              <a:t>https://docs.google.com/document/d/1J1uozIyaaMYOdBVrpZPD9QJppsG76gE-c9iZaXM4ksU/view</a:t>
            </a:r>
            <a:endParaRPr sz="1000"/>
          </a:p>
          <a:p>
            <a:pPr indent="0" lvl="0" marL="0" rtl="0" algn="l">
              <a:spcBef>
                <a:spcPts val="0"/>
              </a:spcBef>
              <a:spcAft>
                <a:spcPts val="0"/>
              </a:spcAft>
              <a:buNone/>
            </a:pPr>
            <a:r>
              <a:rPr lang="en" sz="1000" u="sng">
                <a:solidFill>
                  <a:schemeClr val="hlink"/>
                </a:solidFill>
                <a:hlinkClick r:id="rId8"/>
              </a:rPr>
              <a:t>https://docs.google.com/presentation/d/1OfbD1xdgr5fpMP1lbN-Ipj_je7yYS_weIVC08DG3iTk/edit?usp=sharing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https://docs.google.com/presentation/d/1OfbD1xdgr5fpMP1lbN-Ipj_je7yYS_weIVC08DG3iTk/pub?start=true&amp;loop=true&amp;delayms=3000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https://docs.google.com/presentation/d/1OfbD1xdgr5fpMP1lbN-Ipj_je7yYS_weIVC08DG3iTk/view</a:t>
            </a:r>
            <a:endParaRPr sz="1000"/>
          </a:p>
          <a:p>
            <a:pPr indent="0" lvl="0" marL="0" rtl="0" algn="l">
              <a:spcBef>
                <a:spcPts val="0"/>
              </a:spcBef>
              <a:spcAft>
                <a:spcPts val="0"/>
              </a:spcAft>
              <a:buNone/>
            </a:pPr>
            <a:r>
              <a:rPr lang="en" sz="1000" u="sng">
                <a:solidFill>
                  <a:schemeClr val="hlink"/>
                </a:solidFill>
                <a:hlinkClick r:id="rId11"/>
              </a:rPr>
              <a:t>https://docs.google.com/presentation/d/1OfbD1xdgr5fpMP1lbN-Ipj_je7yYS_weIVC08DG3iTk/htmlpresent</a:t>
            </a:r>
            <a:endParaRPr sz="1000"/>
          </a:p>
          <a:p>
            <a:pPr indent="0" lvl="0" marL="0" rtl="0" algn="l">
              <a:spcBef>
                <a:spcPts val="0"/>
              </a:spcBef>
              <a:spcAft>
                <a:spcPts val="0"/>
              </a:spcAft>
              <a:buNone/>
            </a:pPr>
            <a:r>
              <a:rPr lang="en" sz="1000" u="sng">
                <a:solidFill>
                  <a:schemeClr val="hlink"/>
                </a:solidFill>
                <a:hlinkClick r:id="rId12"/>
              </a:rPr>
              <a:t>https://docs.google.com/document/d/1CTdlhgDZmwi9k_RFyez1A7bf6L5flsTl9KlClXVeSXM/edit?usp=sharing</a:t>
            </a:r>
            <a:endParaRPr sz="1000"/>
          </a:p>
          <a:p>
            <a:pPr indent="0" lvl="0" marL="0" rtl="0" algn="l">
              <a:spcBef>
                <a:spcPts val="0"/>
              </a:spcBef>
              <a:spcAft>
                <a:spcPts val="0"/>
              </a:spcAft>
              <a:buNone/>
            </a:pPr>
            <a:r>
              <a:rPr lang="en" sz="1000" u="sng">
                <a:solidFill>
                  <a:schemeClr val="hlink"/>
                </a:solidFill>
                <a:hlinkClick r:id="rId13"/>
              </a:rPr>
              <a:t>https://docs.google.com/document/d/1CTdlhgDZmwi9k_RFyez1A7bf6L5flsTl9KlClXVeSXM/pub</a:t>
            </a:r>
            <a:endParaRPr sz="1000"/>
          </a:p>
          <a:p>
            <a:pPr indent="0" lvl="0" marL="0" rtl="0" algn="l">
              <a:spcBef>
                <a:spcPts val="0"/>
              </a:spcBef>
              <a:spcAft>
                <a:spcPts val="0"/>
              </a:spcAft>
              <a:buNone/>
            </a:pPr>
            <a:r>
              <a:rPr lang="en" sz="1000" u="sng">
                <a:solidFill>
                  <a:schemeClr val="hlink"/>
                </a:solidFill>
                <a:hlinkClick r:id="rId14"/>
              </a:rPr>
              <a:t>https://docs.google.com/document/d/1CTdlhgDZmwi9k_RFyez1A7bf6L5flsTl9KlClXVeSXM/view</a:t>
            </a:r>
            <a:endParaRPr sz="1000"/>
          </a:p>
          <a:p>
            <a:pPr indent="0" lvl="0" marL="0" rtl="0" algn="l">
              <a:spcBef>
                <a:spcPts val="0"/>
              </a:spcBef>
              <a:spcAft>
                <a:spcPts val="0"/>
              </a:spcAft>
              <a:buNone/>
            </a:pPr>
            <a:r>
              <a:rPr lang="en" sz="1000" u="sng">
                <a:solidFill>
                  <a:schemeClr val="hlink"/>
                </a:solidFill>
                <a:hlinkClick r:id="rId15"/>
              </a:rPr>
              <a:t>https://docs.google.com/presentation/d/1mCPfBEAbevCIp3YD2ilGgl3jf5FbAvaKIHhJF6_P_ew/edit?usp=sharing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https://docs.google.com/presentation/d/1mCPfBEAbevCIp3YD2ilGgl3jf5FbAvaKIHhJF6_P_ew/pub?start=true&amp;loop=true&amp;delayms=3000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https://docs.google.com/presentation/d/1mCPfBEAbevCIp3YD2ilGgl3jf5FbAvaKIHhJF6_P_ew/view</a:t>
            </a:r>
            <a:endParaRPr sz="1000"/>
          </a:p>
          <a:p>
            <a:pPr indent="0" lvl="0" marL="0" rtl="0" algn="l">
              <a:spcBef>
                <a:spcPts val="0"/>
              </a:spcBef>
              <a:spcAft>
                <a:spcPts val="0"/>
              </a:spcAft>
              <a:buNone/>
            </a:pPr>
            <a:r>
              <a:rPr lang="en" sz="1000" u="sng">
                <a:solidFill>
                  <a:schemeClr val="hlink"/>
                </a:solidFill>
                <a:hlinkClick r:id="rId18"/>
              </a:rPr>
              <a:t>https://docs.google.com/presentation/d/1mCPfBEAbevCIp3YD2ilGgl3jf5FbAvaKIHhJF6_P_ew/htmlpresent</a:t>
            </a:r>
            <a:endParaRPr sz="1000"/>
          </a:p>
          <a:p>
            <a:pPr indent="0" lvl="0" marL="0" rtl="0" algn="l">
              <a:spcBef>
                <a:spcPts val="0"/>
              </a:spcBef>
              <a:spcAft>
                <a:spcPts val="0"/>
              </a:spcAft>
              <a:buNone/>
            </a:pPr>
            <a:r>
              <a:rPr lang="en" sz="1000" u="sng">
                <a:solidFill>
                  <a:schemeClr val="hlink"/>
                </a:solidFill>
                <a:hlinkClick r:id="rId19"/>
              </a:rPr>
              <a:t>https://docs.google.com/document/d/1aV0GWN8hcuBnYr5ZYzheO0InKB-_3p_DTPZkkbGbSP0/edit?usp=sharing</a:t>
            </a:r>
            <a:endParaRPr sz="1000"/>
          </a:p>
          <a:p>
            <a:pPr indent="0" lvl="0" marL="0" rtl="0" algn="l">
              <a:spcBef>
                <a:spcPts val="0"/>
              </a:spcBef>
              <a:spcAft>
                <a:spcPts val="0"/>
              </a:spcAft>
              <a:buNone/>
            </a:pPr>
            <a:r>
              <a:rPr lang="en" sz="1000" u="sng">
                <a:solidFill>
                  <a:schemeClr val="hlink"/>
                </a:solidFill>
                <a:hlinkClick r:id="rId20"/>
              </a:rPr>
              <a:t>https://docs.google.com/document/d/1aV0GWN8hcuBnYr5ZYzheO0InKB-_3p_DTPZkkbGbSP0/pub</a:t>
            </a:r>
            <a:endParaRPr sz="1000"/>
          </a:p>
          <a:p>
            <a:pPr indent="0" lvl="0" marL="0" rtl="0" algn="l">
              <a:spcBef>
                <a:spcPts val="0"/>
              </a:spcBef>
              <a:spcAft>
                <a:spcPts val="0"/>
              </a:spcAft>
              <a:buNone/>
            </a:pPr>
            <a:r>
              <a:rPr lang="en" sz="1000" u="sng">
                <a:solidFill>
                  <a:schemeClr val="hlink"/>
                </a:solidFill>
                <a:hlinkClick r:id="rId21"/>
              </a:rPr>
              <a:t>https://docs.google.com/document/d/1aV0GWN8hcuBnYr5ZYzheO0InKB-_3p_DTPZkkbGbSP0/view</a:t>
            </a:r>
            <a:endParaRPr sz="1000"/>
          </a:p>
          <a:p>
            <a:pPr indent="0" lvl="0" marL="0" rtl="0" algn="l">
              <a:spcBef>
                <a:spcPts val="0"/>
              </a:spcBef>
              <a:spcAft>
                <a:spcPts val="0"/>
              </a:spcAft>
              <a:buNone/>
            </a:pPr>
            <a:r>
              <a:rPr lang="en" sz="1000" u="sng">
                <a:solidFill>
                  <a:schemeClr val="hlink"/>
                </a:solidFill>
                <a:hlinkClick r:id="rId22"/>
              </a:rPr>
              <a:t>https://docs.google.com/presentation/d/1kSz5KLYzwQN6EtRANPGkSPqmZp7foECrOpJNz1SRCDg/edit?usp=sharing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https://docs.google.com/presentation/d/1kSz5KLYzwQN6EtRANPGkSPqmZp7foECrOpJNz1SRCDg/pub?start=true&amp;loop=true&amp;delayms=3000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https://docs.google.com/presentation/d/1kSz5KLYzwQN6EtRANPGkSPqmZp7foECrOpJNz1SRCDg/view</a:t>
            </a:r>
            <a:endParaRPr sz="1000"/>
          </a:p>
          <a:p>
            <a:pPr indent="0" lvl="0" marL="0" rtl="0" algn="l">
              <a:spcBef>
                <a:spcPts val="0"/>
              </a:spcBef>
              <a:spcAft>
                <a:spcPts val="0"/>
              </a:spcAft>
              <a:buNone/>
            </a:pPr>
            <a:r>
              <a:rPr lang="en" sz="1000" u="sng">
                <a:solidFill>
                  <a:schemeClr val="hlink"/>
                </a:solidFill>
                <a:hlinkClick r:id="rId25"/>
              </a:rPr>
              <a:t>https://docs.google.com/presentation/d/1kSz5KLYzwQN6EtRANPGkSPqmZp7foECrOpJNz1SRCDg/htmlpresent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osanges/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photoboothrentalslosange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osanges/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osanges/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docs.google.com/document/d/1aV0GWN8hcuBnYr5ZYzheO0InKB-_3p_DTPZkkbGbSP0/edit?usp=sharing" TargetMode="External"/><Relationship Id="rId22" Type="http://schemas.openxmlformats.org/officeDocument/2006/relationships/hyperlink" Target="https://docs.google.com/document/d/1aV0GWN8hcuBnYr5ZYzheO0InKB-_3p_DTPZkkbGbSP0/view" TargetMode="External"/><Relationship Id="rId21" Type="http://schemas.openxmlformats.org/officeDocument/2006/relationships/hyperlink" Target="https://docs.google.com/document/d/1aV0GWN8hcuBnYr5ZYzheO0InKB-_3p_DTPZkkbGbSP0/pub" TargetMode="External"/><Relationship Id="rId24" Type="http://schemas.openxmlformats.org/officeDocument/2006/relationships/hyperlink" Target="https://docs.google.com/presentation/d/1kSz5KLYzwQN6EtRANPGkSPqmZp7foECrOpJNz1SRCDg/pub?start=true&amp;loop=true&amp;delayms=3000" TargetMode="External"/><Relationship Id="rId23" Type="http://schemas.openxmlformats.org/officeDocument/2006/relationships/hyperlink" Target="https://docs.google.com/presentation/d/1kSz5KLYzwQN6EtRANPGkSPqmZp7foECrOpJNz1SRCD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1mKF-J9Jm6TgKRTwb1HfIRxlgSPcHG9o/view?usp=sharing" TargetMode="External"/><Relationship Id="rId4" Type="http://schemas.openxmlformats.org/officeDocument/2006/relationships/hyperlink" Target="https://drive.google.com/file/d/1qRZNkye2Dot2wHAFpz1gRMvAn-UPz-yM/view?usp=sharing" TargetMode="External"/><Relationship Id="rId9" Type="http://schemas.openxmlformats.org/officeDocument/2006/relationships/hyperlink" Target="https://docs.google.com/presentation/d/1OfbD1xdgr5fpMP1lbN-Ipj_je7yYS_weIVC08DG3iTk/edit?usp=sharing" TargetMode="External"/><Relationship Id="rId26" Type="http://schemas.openxmlformats.org/officeDocument/2006/relationships/hyperlink" Target="https://docs.google.com/presentation/d/1kSz5KLYzwQN6EtRANPGkSPqmZp7foECrOpJNz1SRCDg/htmlpresent" TargetMode="External"/><Relationship Id="rId25" Type="http://schemas.openxmlformats.org/officeDocument/2006/relationships/hyperlink" Target="https://docs.google.com/presentation/d/1kSz5KLYzwQN6EtRANPGkSPqmZp7foECrOpJNz1SRCDg/view" TargetMode="External"/><Relationship Id="rId5" Type="http://schemas.openxmlformats.org/officeDocument/2006/relationships/hyperlink" Target="https://drive.google.com/file/d/1zCLoXjYIqVQYrek9BGlg1n8YVnIljrFT/view?usp=sharing" TargetMode="External"/><Relationship Id="rId6" Type="http://schemas.openxmlformats.org/officeDocument/2006/relationships/hyperlink" Target="https://docs.google.com/document/d/1J1uozIyaaMYOdBVrpZPD9QJppsG76gE-c9iZaXM4ksU/edit?usp=sharing" TargetMode="External"/><Relationship Id="rId7" Type="http://schemas.openxmlformats.org/officeDocument/2006/relationships/hyperlink" Target="https://docs.google.com/document/d/1J1uozIyaaMYOdBVrpZPD9QJppsG76gE-c9iZaXM4ksU/pub" TargetMode="External"/><Relationship Id="rId8" Type="http://schemas.openxmlformats.org/officeDocument/2006/relationships/hyperlink" Target="https://docs.google.com/document/d/1J1uozIyaaMYOdBVrpZPD9QJppsG76gE-c9iZaXM4ksU/view" TargetMode="External"/><Relationship Id="rId11" Type="http://schemas.openxmlformats.org/officeDocument/2006/relationships/hyperlink" Target="https://docs.google.com/presentation/d/1OfbD1xdgr5fpMP1lbN-Ipj_je7yYS_weIVC08DG3iTk/view" TargetMode="External"/><Relationship Id="rId10" Type="http://schemas.openxmlformats.org/officeDocument/2006/relationships/hyperlink" Target="https://docs.google.com/presentation/d/1OfbD1xdgr5fpMP1lbN-Ipj_je7yYS_weIVC08DG3iTk/pub?start=true&amp;loop=true&amp;delayms=3000" TargetMode="External"/><Relationship Id="rId13" Type="http://schemas.openxmlformats.org/officeDocument/2006/relationships/hyperlink" Target="https://docs.google.com/document/d/1CTdlhgDZmwi9k_RFyez1A7bf6L5flsTl9KlClXVeSXM/edit?usp=sharing" TargetMode="External"/><Relationship Id="rId12" Type="http://schemas.openxmlformats.org/officeDocument/2006/relationships/hyperlink" Target="https://docs.google.com/presentation/d/1OfbD1xdgr5fpMP1lbN-Ipj_je7yYS_weIVC08DG3iTk/htmlpresent" TargetMode="External"/><Relationship Id="rId15" Type="http://schemas.openxmlformats.org/officeDocument/2006/relationships/hyperlink" Target="https://docs.google.com/document/d/1CTdlhgDZmwi9k_RFyez1A7bf6L5flsTl9KlClXVeSXM/view" TargetMode="External"/><Relationship Id="rId14" Type="http://schemas.openxmlformats.org/officeDocument/2006/relationships/hyperlink" Target="https://docs.google.com/document/d/1CTdlhgDZmwi9k_RFyez1A7bf6L5flsTl9KlClXVeSXM/pub" TargetMode="External"/><Relationship Id="rId17" Type="http://schemas.openxmlformats.org/officeDocument/2006/relationships/hyperlink" Target="https://docs.google.com/presentation/d/1mCPfBEAbevCIp3YD2ilGgl3jf5FbAvaKIHhJF6_P_ew/pub?start=true&amp;loop=true&amp;delayms=3000" TargetMode="External"/><Relationship Id="rId16" Type="http://schemas.openxmlformats.org/officeDocument/2006/relationships/hyperlink" Target="https://docs.google.com/presentation/d/1mCPfBEAbevCIp3YD2ilGgl3jf5FbAvaKIHhJF6_P_ew/edit?usp=sharing" TargetMode="External"/><Relationship Id="rId19" Type="http://schemas.openxmlformats.org/officeDocument/2006/relationships/hyperlink" Target="https://docs.google.com/presentation/d/1mCPfBEAbevCIp3YD2ilGgl3jf5FbAvaKIHhJF6_P_ew/htmlpresent" TargetMode="External"/><Relationship Id="rId18" Type="http://schemas.openxmlformats.org/officeDocument/2006/relationships/hyperlink" Target="https://docs.google.com/presentation/d/1mCPfBEAbevCIp3YD2ilGgl3jf5FbAvaKIHhJF6_P_ew/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rental</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https://sites.google.com/view/photoboothrentalslosanges/home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rental</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https://sites.google.com/view/photoboothrentalslosanges/home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dding photo booth rental" id="60" name="Google Shape;60;p14" title="wedding photo booth rental">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photo booth rental</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Over the past decade, photo booths have experienced a major resurgence in popularity and have evolved in many ways. What was once a mall novelty has become the primary entertainment option for nearly any event. There are many twists and turns with modern photo booths, and before you rent a photo booth for your next event, it's a good idea to research what best suits your event needs. If not, photobooths will again be a staple of nearly every occasion in 2022. Photo booths are not only fun, they also offer instant prints for guests to take home. With the advent of social media, people forget how wonderful it is to be able to print photos instead of waiting days to get them from photo labs. In addition to receiving prints on site, your prints are personalized with professionally created graphic designs that can be tailored to your event. Another option if your focus is on social media sharing and brand awareness is a selfie station or his GIF stand. These kiosk-style photo booths can take digital images, GIFs, boomerangs and are social media ready. The selfie booth is perfect for fundraising, corporate events, cocktail hours, galas, and more. When talking about engagement, creating silly boomerangs and animated GIFs can help you get noticed online. Putting your event branding there is very effective. The 360-degree video booth is a platform with a swing arm that rotates around the guest, creating a rotating movie. There are many variations of 360 degree photo booths, but the best is his 360 degree photo booth. Creating a slow motion video with effects will add an element of wow to your event and is perfect for weddings, corporate events, birthdays and private his parties. </a:t>
            </a:r>
            <a:endParaRPr sz="800"/>
          </a:p>
          <a:p>
            <a:pPr indent="0" lvl="0" marL="0" rtl="0" algn="l">
              <a:spcBef>
                <a:spcPts val="0"/>
              </a:spcBef>
              <a:spcAft>
                <a:spcPts val="0"/>
              </a:spcAft>
              <a:buNone/>
            </a:pPr>
            <a:r>
              <a:rPr lang="en" sz="1000" u="sng">
                <a:solidFill>
                  <a:schemeClr val="hlink"/>
                </a:solidFill>
                <a:hlinkClick r:id="rId3"/>
              </a:rPr>
              <a:t>https://sites.google.com/view/photoboothrentalslosanges/home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Video Booth Rental Los Angeles</a:t>
            </a:r>
            <a:endParaRPr sz="1000"/>
          </a:p>
          <a:p>
            <a:pPr indent="0" lvl="0" marL="0" rtl="0" algn="l">
              <a:spcBef>
                <a:spcPts val="0"/>
              </a:spcBef>
              <a:spcAft>
                <a:spcPts val="0"/>
              </a:spcAft>
              <a:buNone/>
            </a:pPr>
            <a:r>
              <a:rPr lang="en" sz="1000"/>
              <a:t>532 S Olive St, Los Angeles, CA 90013</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portable photo booth</a:t>
            </a:r>
            <a:endParaRPr sz="800"/>
          </a:p>
          <a:p>
            <a:pPr indent="0" lvl="0" marL="0" rtl="0" algn="l">
              <a:spcBef>
                <a:spcPts val="0"/>
              </a:spcBef>
              <a:spcAft>
                <a:spcPts val="0"/>
              </a:spcAft>
              <a:buNone/>
            </a:pPr>
            <a:r>
              <a:rPr lang="en" sz="800"/>
              <a:t>inflatable photo booth selfie booth</a:t>
            </a:r>
            <a:endParaRPr sz="800"/>
          </a:p>
          <a:p>
            <a:pPr indent="0" lvl="0" marL="0" rtl="0" algn="l">
              <a:spcBef>
                <a:spcPts val="0"/>
              </a:spcBef>
              <a:spcAft>
                <a:spcPts val="0"/>
              </a:spcAft>
              <a:buNone/>
            </a:pPr>
            <a:r>
              <a:rPr lang="en" sz="800"/>
              <a:t>wedding photo booth rental</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10;" id="87" name="Google Shape;87;p19" title="wedding photo booth rental">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 html</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