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qXFyCyv7rVKZ60_FUOMcd0IdbIeVz5wQ0LMeNSbQb4/edit?usp=sharing" TargetMode="External"/><Relationship Id="rId21" Type="http://schemas.openxmlformats.org/officeDocument/2006/relationships/hyperlink" Target="https://sites.google.com/view/vogue-photo-booth-orange/home" TargetMode="External"/><Relationship Id="rId24" Type="http://schemas.openxmlformats.org/officeDocument/2006/relationships/hyperlink" Target="https://docs.google.com/document/d/1rqXFyCyv7rVKZ60_FUOMcd0IdbIeVz5wQ0LMeNSbQb4/view" TargetMode="External"/><Relationship Id="rId23" Type="http://schemas.openxmlformats.org/officeDocument/2006/relationships/hyperlink" Target="https://docs.google.com/document/d/1rqXFyCyv7rVKZ60_FUOMcd0IdbIeVz5wQ0LMeNSbQb4/pub" TargetMode="External"/><Relationship Id="rId1" Type="http://schemas.openxmlformats.org/officeDocument/2006/relationships/notesMaster" Target="../notesMasters/notesMaster1.xml"/><Relationship Id="rId2" Type="http://schemas.openxmlformats.org/officeDocument/2006/relationships/hyperlink" Target="https://sites.google.com/view/vogueboothnewportbeach/home" TargetMode="External"/><Relationship Id="rId3" Type="http://schemas.openxmlformats.org/officeDocument/2006/relationships/hyperlink" Target="https://drive.google.com/drive/folders/1agBkNxjh6q3IhiME1Fyv5mw75zI9sSeJ?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_KGD-wzGwrx4f7CxBz23t7MsYP5YlfOs/view?usp=sharing" TargetMode="External"/><Relationship Id="rId26" Type="http://schemas.openxmlformats.org/officeDocument/2006/relationships/hyperlink" Target="https://docs.google.com/presentation/d/11RqttkQ-ZghC651Fz8RlbOGpEmnzIOHVm_bgVKOmdnI/pub?start=true&amp;loop=true&amp;delayms=3000" TargetMode="External"/><Relationship Id="rId25" Type="http://schemas.openxmlformats.org/officeDocument/2006/relationships/hyperlink" Target="https://docs.google.com/presentation/d/11RqttkQ-ZghC651Fz8RlbOGpEmnzIOHVm_bgVKOmdnI/edit?usp=sharing" TargetMode="External"/><Relationship Id="rId28" Type="http://schemas.openxmlformats.org/officeDocument/2006/relationships/hyperlink" Target="https://docs.google.com/presentation/d/11RqttkQ-ZghC651Fz8RlbOGpEmnzIOHVm_bgVKOmdnI/htmlpresent" TargetMode="External"/><Relationship Id="rId27" Type="http://schemas.openxmlformats.org/officeDocument/2006/relationships/hyperlink" Target="https://docs.google.com/presentation/d/11RqttkQ-ZghC651Fz8RlbOGpEmnzIOHVm_bgVKOmdnI/view" TargetMode="External"/><Relationship Id="rId5" Type="http://schemas.openxmlformats.org/officeDocument/2006/relationships/hyperlink" Target="https://drive.google.com/drive/folders/17VPocRK64MIZ02hkSI0ueZcH4gN-m14f?usp=sharing" TargetMode="External"/><Relationship Id="rId6" Type="http://schemas.openxmlformats.org/officeDocument/2006/relationships/hyperlink" Target="https://drive.google.com/drive/folders/1Ox7odjQeNYp2Lzr9xmlJECG2UXo7p7RU?usp=sharing" TargetMode="External"/><Relationship Id="rId7" Type="http://schemas.openxmlformats.org/officeDocument/2006/relationships/hyperlink" Target="https://drive.google.com/drive/folders/1ODrMvc7NJ1ETo8_fhgVT0vGP-42PD7AP?usp=sharing" TargetMode="External"/><Relationship Id="rId8" Type="http://schemas.openxmlformats.org/officeDocument/2006/relationships/hyperlink" Target="https://drive.google.com/drive/folders/1j1Ok8mXEIA43XkdrngJzjeGbV__LfySV?usp=sharing" TargetMode="External"/><Relationship Id="rId11" Type="http://schemas.openxmlformats.org/officeDocument/2006/relationships/hyperlink" Target="https://drive.google.com/file/d/1qhXHDKLrakSaDlJb00VRNk1h9Y6Brj5g/view?usp=sharing" TargetMode="External"/><Relationship Id="rId10" Type="http://schemas.openxmlformats.org/officeDocument/2006/relationships/hyperlink" Target="https://drive.google.com/file/d/1N3MrF45lBfMb7tV9ZE96FCD7dV1T2NW0/view?usp=sharing" TargetMode="External"/><Relationship Id="rId13" Type="http://schemas.openxmlformats.org/officeDocument/2006/relationships/hyperlink" Target="https://docs.google.com/spreadsheets/d/18BojEWyFN7bd0u0lWhTZuX1lo3P3ZwbaXGuYAdrTF70/edit?usp=sharing" TargetMode="External"/><Relationship Id="rId12" Type="http://schemas.openxmlformats.org/officeDocument/2006/relationships/hyperlink" Target="https://drive.google.com/file/d/13o0PhnjWFvSPGg-stpebec4QkosgoZLn/view?usp=sharing" TargetMode="External"/><Relationship Id="rId15" Type="http://schemas.openxmlformats.org/officeDocument/2006/relationships/hyperlink" Target="https://docs.google.com/spreadsheets/d/18BojEWyFN7bd0u0lWhTZuX1lo3P3ZwbaXGuYAdrTF70/pubhtml" TargetMode="External"/><Relationship Id="rId14" Type="http://schemas.openxmlformats.org/officeDocument/2006/relationships/hyperlink" Target="https://docs.google.com/spreadsheet/pub?key=18BojEWyFN7bd0u0lWhTZuX1lo3P3ZwbaXGuYAdrTF70" TargetMode="External"/><Relationship Id="rId17" Type="http://schemas.openxmlformats.org/officeDocument/2006/relationships/hyperlink" Target="https://docs.google.com/spreadsheets/d/18BojEWyFN7bd0u0lWhTZuX1lo3P3ZwbaXGuYAdrTF70/view" TargetMode="External"/><Relationship Id="rId16" Type="http://schemas.openxmlformats.org/officeDocument/2006/relationships/hyperlink" Target="https://docs.google.com/spreadsheets/d/18BojEWyFN7bd0u0lWhTZuX1lo3P3ZwbaXGuYAdrTF70/pub" TargetMode="External"/><Relationship Id="rId19" Type="http://schemas.openxmlformats.org/officeDocument/2006/relationships/hyperlink" Target="https://docs.google.com/drawings/d/1NbRaTRgotsDlHeS8YUQxTb_VCiqaTmJ1g6nUW38xaN0/edit?usp=sharing" TargetMode="External"/><Relationship Id="rId18" Type="http://schemas.openxmlformats.org/officeDocument/2006/relationships/hyperlink" Target="https://docs.google.com/forms/d/1_YNo1z8An4ZyY66fpBS80_iv7H60bm_HYNwCCPzEfH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rqXFyCyv7rVKZ60_FUOMcd0IdbIeVz5wQ0LMeNSbQb4/edit?usp=sharing" TargetMode="External"/><Relationship Id="rId21" Type="http://schemas.openxmlformats.org/officeDocument/2006/relationships/hyperlink" Target="https://sites.google.com/view/vogue-photo-booth-orange/home" TargetMode="External"/><Relationship Id="rId24" Type="http://schemas.openxmlformats.org/officeDocument/2006/relationships/hyperlink" Target="https://docs.google.com/document/d/1rqXFyCyv7rVKZ60_FUOMcd0IdbIeVz5wQ0LMeNSbQb4/view" TargetMode="External"/><Relationship Id="rId23" Type="http://schemas.openxmlformats.org/officeDocument/2006/relationships/hyperlink" Target="https://docs.google.com/document/d/1rqXFyCyv7rVKZ60_FUOMcd0IdbIeVz5wQ0LMeNSbQb4/pub" TargetMode="External"/><Relationship Id="rId1" Type="http://schemas.openxmlformats.org/officeDocument/2006/relationships/notesMaster" Target="../notesMasters/notesMaster1.xml"/><Relationship Id="rId2" Type="http://schemas.openxmlformats.org/officeDocument/2006/relationships/hyperlink" Target="https://sites.google.com/view/vogueboothnewportbeach/home" TargetMode="External"/><Relationship Id="rId3" Type="http://schemas.openxmlformats.org/officeDocument/2006/relationships/hyperlink" Target="https://drive.google.com/drive/folders/1agBkNxjh6q3IhiME1Fyv5mw75zI9sSeJ?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_KGD-wzGwrx4f7CxBz23t7MsYP5YlfOs/view?usp=sharing" TargetMode="External"/><Relationship Id="rId26" Type="http://schemas.openxmlformats.org/officeDocument/2006/relationships/hyperlink" Target="https://docs.google.com/presentation/d/11RqttkQ-ZghC651Fz8RlbOGpEmnzIOHVm_bgVKOmdnI/pub?start=true&amp;loop=true&amp;delayms=3000" TargetMode="External"/><Relationship Id="rId25" Type="http://schemas.openxmlformats.org/officeDocument/2006/relationships/hyperlink" Target="https://docs.google.com/presentation/d/11RqttkQ-ZghC651Fz8RlbOGpEmnzIOHVm_bgVKOmdnI/edit?usp=sharing" TargetMode="External"/><Relationship Id="rId28" Type="http://schemas.openxmlformats.org/officeDocument/2006/relationships/hyperlink" Target="https://docs.google.com/presentation/d/11RqttkQ-ZghC651Fz8RlbOGpEmnzIOHVm_bgVKOmdnI/htmlpresent" TargetMode="External"/><Relationship Id="rId27" Type="http://schemas.openxmlformats.org/officeDocument/2006/relationships/hyperlink" Target="https://docs.google.com/presentation/d/11RqttkQ-ZghC651Fz8RlbOGpEmnzIOHVm_bgVKOmdnI/view" TargetMode="External"/><Relationship Id="rId5" Type="http://schemas.openxmlformats.org/officeDocument/2006/relationships/hyperlink" Target="https://drive.google.com/drive/folders/17VPocRK64MIZ02hkSI0ueZcH4gN-m14f?usp=sharing" TargetMode="External"/><Relationship Id="rId6" Type="http://schemas.openxmlformats.org/officeDocument/2006/relationships/hyperlink" Target="https://drive.google.com/drive/folders/1Ox7odjQeNYp2Lzr9xmlJECG2UXo7p7RU?usp=sharing" TargetMode="External"/><Relationship Id="rId7" Type="http://schemas.openxmlformats.org/officeDocument/2006/relationships/hyperlink" Target="https://drive.google.com/drive/folders/1ODrMvc7NJ1ETo8_fhgVT0vGP-42PD7AP?usp=sharing" TargetMode="External"/><Relationship Id="rId8" Type="http://schemas.openxmlformats.org/officeDocument/2006/relationships/hyperlink" Target="https://drive.google.com/drive/folders/1j1Ok8mXEIA43XkdrngJzjeGbV__LfySV?usp=sharing" TargetMode="External"/><Relationship Id="rId11" Type="http://schemas.openxmlformats.org/officeDocument/2006/relationships/hyperlink" Target="https://drive.google.com/file/d/1qhXHDKLrakSaDlJb00VRNk1h9Y6Brj5g/view?usp=sharing" TargetMode="External"/><Relationship Id="rId10" Type="http://schemas.openxmlformats.org/officeDocument/2006/relationships/hyperlink" Target="https://drive.google.com/file/d/1N3MrF45lBfMb7tV9ZE96FCD7dV1T2NW0/view?usp=sharing" TargetMode="External"/><Relationship Id="rId13" Type="http://schemas.openxmlformats.org/officeDocument/2006/relationships/hyperlink" Target="https://docs.google.com/spreadsheets/d/18BojEWyFN7bd0u0lWhTZuX1lo3P3ZwbaXGuYAdrTF70/edit?usp=sharing" TargetMode="External"/><Relationship Id="rId12" Type="http://schemas.openxmlformats.org/officeDocument/2006/relationships/hyperlink" Target="https://drive.google.com/file/d/13o0PhnjWFvSPGg-stpebec4QkosgoZLn/view?usp=sharing" TargetMode="External"/><Relationship Id="rId15" Type="http://schemas.openxmlformats.org/officeDocument/2006/relationships/hyperlink" Target="https://docs.google.com/spreadsheets/d/18BojEWyFN7bd0u0lWhTZuX1lo3P3ZwbaXGuYAdrTF70/pubhtml" TargetMode="External"/><Relationship Id="rId14" Type="http://schemas.openxmlformats.org/officeDocument/2006/relationships/hyperlink" Target="https://docs.google.com/spreadsheet/pub?key=18BojEWyFN7bd0u0lWhTZuX1lo3P3ZwbaXGuYAdrTF70" TargetMode="External"/><Relationship Id="rId17" Type="http://schemas.openxmlformats.org/officeDocument/2006/relationships/hyperlink" Target="https://docs.google.com/spreadsheets/d/18BojEWyFN7bd0u0lWhTZuX1lo3P3ZwbaXGuYAdrTF70/view" TargetMode="External"/><Relationship Id="rId16" Type="http://schemas.openxmlformats.org/officeDocument/2006/relationships/hyperlink" Target="https://docs.google.com/spreadsheets/d/18BojEWyFN7bd0u0lWhTZuX1lo3P3ZwbaXGuYAdrTF70/pub" TargetMode="External"/><Relationship Id="rId19" Type="http://schemas.openxmlformats.org/officeDocument/2006/relationships/hyperlink" Target="https://docs.google.com/drawings/d/1NbRaTRgotsDlHeS8YUQxTb_VCiqaTmJ1g6nUW38xaN0/edit?usp=sharing" TargetMode="External"/><Relationship Id="rId18" Type="http://schemas.openxmlformats.org/officeDocument/2006/relationships/hyperlink" Target="https://docs.google.com/forms/d/1_YNo1z8An4ZyY66fpBS80_iv7H60bm_HYNwCCPzEfH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554890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554890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https://sites.google.com/view/vogueboothnewportbeach/home</a:t>
            </a:r>
            <a:endParaRPr sz="1000"/>
          </a:p>
          <a:p>
            <a:pPr indent="0" lvl="0" marL="0" rtl="0" algn="l">
              <a:spcBef>
                <a:spcPts val="0"/>
              </a:spcBef>
              <a:spcAft>
                <a:spcPts val="0"/>
              </a:spcAft>
              <a:buNone/>
            </a:pPr>
            <a:r>
              <a:rPr lang="en" sz="1000" u="sng">
                <a:solidFill>
                  <a:schemeClr val="hlink"/>
                </a:solidFill>
                <a:hlinkClick r:id="rId3"/>
              </a:rPr>
              <a:t>https://drive.google.com/drive/folders/1agBkNxjh6q3IhiME1Fyv5mw75zI9sSeJ?usp=sharing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https://drive.google.com/drive/folders/17VPocRK64MIZ02hkSI0ueZcH4gN-m14f?usp=sharing</a:t>
            </a:r>
            <a:endParaRPr sz="1000"/>
          </a:p>
          <a:p>
            <a:pPr indent="0" lvl="0" marL="0" rtl="0" algn="l">
              <a:spcBef>
                <a:spcPts val="0"/>
              </a:spcBef>
              <a:spcAft>
                <a:spcPts val="0"/>
              </a:spcAft>
              <a:buNone/>
            </a:pPr>
            <a:r>
              <a:rPr lang="en" sz="1000" u="sng">
                <a:solidFill>
                  <a:schemeClr val="hlink"/>
                </a:solidFill>
                <a:hlinkClick r:id="rId6"/>
              </a:rPr>
              <a:t>https://drive.google.com/drive/folders/1Ox7odjQeNYp2Lzr9xmlJECG2UXo7p7RU?usp=sharing</a:t>
            </a:r>
            <a:endParaRPr sz="1000"/>
          </a:p>
          <a:p>
            <a:pPr indent="0" lvl="0" marL="0" rtl="0" algn="l">
              <a:spcBef>
                <a:spcPts val="0"/>
              </a:spcBef>
              <a:spcAft>
                <a:spcPts val="0"/>
              </a:spcAft>
              <a:buNone/>
            </a:pPr>
            <a:r>
              <a:rPr lang="en" sz="1000" u="sng">
                <a:solidFill>
                  <a:schemeClr val="hlink"/>
                </a:solidFill>
                <a:hlinkClick r:id="rId7"/>
              </a:rPr>
              <a:t>https://drive.google.com/drive/folders/1ODrMvc7NJ1ETo8_fhgVT0vGP-42PD7AP?usp=sharing</a:t>
            </a:r>
            <a:endParaRPr sz="1000"/>
          </a:p>
          <a:p>
            <a:pPr indent="0" lvl="0" marL="0" rtl="0" algn="l">
              <a:spcBef>
                <a:spcPts val="0"/>
              </a:spcBef>
              <a:spcAft>
                <a:spcPts val="0"/>
              </a:spcAft>
              <a:buNone/>
            </a:pPr>
            <a:r>
              <a:rPr lang="en" sz="1000" u="sng">
                <a:solidFill>
                  <a:schemeClr val="hlink"/>
                </a:solidFill>
                <a:hlinkClick r:id="rId8"/>
              </a:rPr>
              <a:t>https://drive.google.com/drive/folders/1j1Ok8mXEIA43XkdrngJzjeGbV__LfySV?usp=sharing</a:t>
            </a:r>
            <a:endParaRPr sz="1000"/>
          </a:p>
          <a:p>
            <a:pPr indent="0" lvl="0" marL="0" rtl="0" algn="l">
              <a:spcBef>
                <a:spcPts val="0"/>
              </a:spcBef>
              <a:spcAft>
                <a:spcPts val="0"/>
              </a:spcAft>
              <a:buNone/>
            </a:pPr>
            <a:r>
              <a:rPr lang="en" sz="1000" u="sng">
                <a:solidFill>
                  <a:schemeClr val="hlink"/>
                </a:solidFill>
                <a:hlinkClick r:id="rId9"/>
              </a:rPr>
              <a:t>https://drive.google.com/file/d/1_KGD-wzGwrx4f7CxBz23t7MsYP5YlfOs/view?usp=sharing</a:t>
            </a:r>
            <a:endParaRPr sz="1000"/>
          </a:p>
          <a:p>
            <a:pPr indent="0" lvl="0" marL="0" rtl="0" algn="l">
              <a:spcBef>
                <a:spcPts val="0"/>
              </a:spcBef>
              <a:spcAft>
                <a:spcPts val="0"/>
              </a:spcAft>
              <a:buNone/>
            </a:pPr>
            <a:r>
              <a:rPr lang="en" sz="1000" u="sng">
                <a:solidFill>
                  <a:schemeClr val="hlink"/>
                </a:solidFill>
                <a:hlinkClick r:id="rId10"/>
              </a:rPr>
              <a:t>https://drive.google.com/file/d/1N3MrF45lBfMb7tV9ZE96FCD7dV1T2NW0/view?usp=sharing</a:t>
            </a:r>
            <a:endParaRPr sz="1000"/>
          </a:p>
          <a:p>
            <a:pPr indent="0" lvl="0" marL="0" rtl="0" algn="l">
              <a:spcBef>
                <a:spcPts val="0"/>
              </a:spcBef>
              <a:spcAft>
                <a:spcPts val="0"/>
              </a:spcAft>
              <a:buNone/>
            </a:pPr>
            <a:r>
              <a:rPr lang="en" sz="1000" u="sng">
                <a:solidFill>
                  <a:schemeClr val="hlink"/>
                </a:solidFill>
                <a:hlinkClick r:id="rId11"/>
              </a:rPr>
              <a:t>https://drive.google.com/file/d/1qhXHDKLrakSaDlJb00VRNk1h9Y6Brj5g/view?usp=sharing</a:t>
            </a:r>
            <a:endParaRPr sz="1000"/>
          </a:p>
          <a:p>
            <a:pPr indent="0" lvl="0" marL="0" rtl="0" algn="l">
              <a:spcBef>
                <a:spcPts val="0"/>
              </a:spcBef>
              <a:spcAft>
                <a:spcPts val="0"/>
              </a:spcAft>
              <a:buNone/>
            </a:pPr>
            <a:r>
              <a:rPr lang="en" sz="1000" u="sng">
                <a:solidFill>
                  <a:schemeClr val="hlink"/>
                </a:solidFill>
                <a:hlinkClick r:id="rId12"/>
              </a:rPr>
              <a:t>https://drive.google.com/file/d/13o0PhnjWFvSPGg-stpebec4QkosgoZLn/view?usp=sharing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https://docs.google.com/spreadsheets/d/18BojEWyFN7bd0u0lWhTZuX1lo3P3ZwbaXGuYAdrTF70/edit?usp=sharing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https://docs.google.com/spreadsheet/pub?key=18BojEWyFN7bd0u0lWhTZuX1lo3P3ZwbaXGuYAdrTF70</a:t>
            </a:r>
            <a:endParaRPr sz="1000"/>
          </a:p>
          <a:p>
            <a:pPr indent="0" lvl="0" marL="0" rtl="0" algn="l">
              <a:spcBef>
                <a:spcPts val="0"/>
              </a:spcBef>
              <a:spcAft>
                <a:spcPts val="0"/>
              </a:spcAft>
              <a:buNone/>
            </a:pPr>
            <a:r>
              <a:rPr lang="en" sz="1000" u="sng">
                <a:solidFill>
                  <a:schemeClr val="hlink"/>
                </a:solidFill>
                <a:hlinkClick r:id="rId15"/>
              </a:rPr>
              <a:t>https://docs.google.com/spreadsheets/d/18BojEWyFN7bd0u0lWhTZuX1lo3P3ZwbaXGuYAdrTF70/pubhtml</a:t>
            </a:r>
            <a:endParaRPr sz="1000"/>
          </a:p>
          <a:p>
            <a:pPr indent="0" lvl="0" marL="0" rtl="0" algn="l">
              <a:spcBef>
                <a:spcPts val="0"/>
              </a:spcBef>
              <a:spcAft>
                <a:spcPts val="0"/>
              </a:spcAft>
              <a:buNone/>
            </a:pPr>
            <a:r>
              <a:rPr lang="en" sz="1000" u="sng">
                <a:solidFill>
                  <a:schemeClr val="hlink"/>
                </a:solidFill>
                <a:hlinkClick r:id="rId16"/>
              </a:rPr>
              <a:t>https://docs.google.com/spreadsheets/d/18BojEWyFN7bd0u0lWhTZuX1lo3P3ZwbaXGuYAdrTF70/pub</a:t>
            </a:r>
            <a:endParaRPr sz="1000"/>
          </a:p>
          <a:p>
            <a:pPr indent="0" lvl="0" marL="0" rtl="0" algn="l">
              <a:spcBef>
                <a:spcPts val="0"/>
              </a:spcBef>
              <a:spcAft>
                <a:spcPts val="0"/>
              </a:spcAft>
              <a:buNone/>
            </a:pPr>
            <a:r>
              <a:rPr lang="en" sz="1000" u="sng">
                <a:solidFill>
                  <a:schemeClr val="hlink"/>
                </a:solidFill>
                <a:hlinkClick r:id="rId17"/>
              </a:rPr>
              <a:t>https://docs.google.com/spreadsheets/d/18BojEWyFN7bd0u0lWhTZuX1lo3P3ZwbaXGuYAdrTF70/view</a:t>
            </a:r>
            <a:endParaRPr sz="1000"/>
          </a:p>
          <a:p>
            <a:pPr indent="0" lvl="0" marL="0" rtl="0" algn="l">
              <a:spcBef>
                <a:spcPts val="0"/>
              </a:spcBef>
              <a:spcAft>
                <a:spcPts val="0"/>
              </a:spcAft>
              <a:buNone/>
            </a:pPr>
            <a:r>
              <a:rPr lang="en" sz="1000" u="sng">
                <a:solidFill>
                  <a:schemeClr val="hlink"/>
                </a:solidFill>
                <a:hlinkClick r:id="rId18"/>
              </a:rPr>
              <a:t>https://docs.google.com/forms/d/1_YNo1z8An4ZyY66fpBS80_iv7H60bm_HYNwCCPzEfHI/edit?usp=sharing</a:t>
            </a:r>
            <a:endParaRPr sz="1000"/>
          </a:p>
          <a:p>
            <a:pPr indent="0" lvl="0" marL="0" rtl="0" algn="l">
              <a:spcBef>
                <a:spcPts val="0"/>
              </a:spcBef>
              <a:spcAft>
                <a:spcPts val="0"/>
              </a:spcAft>
              <a:buNone/>
            </a:pPr>
            <a:r>
              <a:rPr lang="en" sz="1000" u="sng">
                <a:solidFill>
                  <a:schemeClr val="hlink"/>
                </a:solidFill>
                <a:hlinkClick r:id="rId19"/>
              </a:rPr>
              <a:t>https://docs.google.com/drawings/d/1NbRaTRgotsDlHeS8YUQxTb_VCiqaTmJ1g6nUW38xaN0/edit?usp=sharing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https://sites.google.com/view/vogue-photo-booth-orange/home</a:t>
            </a:r>
            <a:endParaRPr sz="1000"/>
          </a:p>
          <a:p>
            <a:pPr indent="0" lvl="0" marL="0" rtl="0" algn="l">
              <a:spcBef>
                <a:spcPts val="0"/>
              </a:spcBef>
              <a:spcAft>
                <a:spcPts val="0"/>
              </a:spcAft>
              <a:buNone/>
            </a:pPr>
            <a:r>
              <a:rPr lang="en" sz="1000" u="sng">
                <a:solidFill>
                  <a:schemeClr val="hlink"/>
                </a:solidFill>
                <a:hlinkClick r:id="rId22"/>
              </a:rPr>
              <a:t>https://docs.google.com/document/d/1rqXFyCyv7rVKZ60_FUOMcd0IdbIeVz5wQ0LMeNSbQb4/edit?usp=sharing</a:t>
            </a:r>
            <a:endParaRPr sz="1000"/>
          </a:p>
          <a:p>
            <a:pPr indent="0" lvl="0" marL="0" rtl="0" algn="l">
              <a:spcBef>
                <a:spcPts val="0"/>
              </a:spcBef>
              <a:spcAft>
                <a:spcPts val="0"/>
              </a:spcAft>
              <a:buNone/>
            </a:pPr>
            <a:r>
              <a:rPr lang="en" sz="1000" u="sng">
                <a:solidFill>
                  <a:schemeClr val="hlink"/>
                </a:solidFill>
                <a:hlinkClick r:id="rId23"/>
              </a:rPr>
              <a:t>https://docs.google.com/document/d/1rqXFyCyv7rVKZ60_FUOMcd0IdbIeVz5wQ0LMeNSbQb4/pub</a:t>
            </a:r>
            <a:endParaRPr sz="1000"/>
          </a:p>
          <a:p>
            <a:pPr indent="0" lvl="0" marL="0" rtl="0" algn="l">
              <a:spcBef>
                <a:spcPts val="0"/>
              </a:spcBef>
              <a:spcAft>
                <a:spcPts val="0"/>
              </a:spcAft>
              <a:buNone/>
            </a:pPr>
            <a:r>
              <a:rPr lang="en" sz="1000" u="sng">
                <a:solidFill>
                  <a:schemeClr val="hlink"/>
                </a:solidFill>
                <a:hlinkClick r:id="rId24"/>
              </a:rPr>
              <a:t>https://docs.google.com/document/d/1rqXFyCyv7rVKZ60_FUOMcd0IdbIeVz5wQ0LMeNSbQb4/view</a:t>
            </a:r>
            <a:endParaRPr sz="1000"/>
          </a:p>
          <a:p>
            <a:pPr indent="0" lvl="0" marL="0" rtl="0" algn="l">
              <a:spcBef>
                <a:spcPts val="0"/>
              </a:spcBef>
              <a:spcAft>
                <a:spcPts val="0"/>
              </a:spcAft>
              <a:buNone/>
            </a:pPr>
            <a:r>
              <a:rPr lang="en" sz="1000" u="sng">
                <a:solidFill>
                  <a:schemeClr val="hlink"/>
                </a:solidFill>
                <a:hlinkClick r:id="rId25"/>
              </a:rPr>
              <a:t>https://docs.google.com/presentation/d/11RqttkQ-ZghC651Fz8RlbOGpEmnzIOHVm_bgVKOmdnI/edit?usp=sharing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https://docs.google.com/presentation/d/11RqttkQ-ZghC651Fz8RlbOGpEmnzIOHVm_bgVKOmdnI/pub?start=true&amp;loop=true&amp;delayms=3000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https://docs.google.com/presentation/d/11RqttkQ-ZghC651Fz8RlbOGpEmnzIOHVm_bgVKOmdnI/view</a:t>
            </a:r>
            <a:endParaRPr sz="1000"/>
          </a:p>
          <a:p>
            <a:pPr indent="0" lvl="0" marL="0" rtl="0" algn="l">
              <a:spcBef>
                <a:spcPts val="0"/>
              </a:spcBef>
              <a:spcAft>
                <a:spcPts val="0"/>
              </a:spcAft>
              <a:buNone/>
            </a:pPr>
            <a:r>
              <a:rPr lang="en" sz="1000" u="sng">
                <a:solidFill>
                  <a:schemeClr val="hlink"/>
                </a:solidFill>
                <a:hlinkClick r:id="rId28"/>
              </a:rPr>
              <a:t>https://docs.google.com/presentation/d/11RqttkQ-ZghC651Fz8RlbOGpEmnzIOHVm_bgVKOmdnI/htmlpresent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45548906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45548906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45548906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45548906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45548906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45548906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45548906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45548906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45548906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45548906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45548906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45548906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45548906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45548906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45548906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45548906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45548906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45548906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https://sites.google.com/view/vogueboothnewportbeach/home</a:t>
            </a:r>
            <a:endParaRPr sz="1000"/>
          </a:p>
          <a:p>
            <a:pPr indent="0" lvl="0" marL="0" rtl="0" algn="l">
              <a:spcBef>
                <a:spcPts val="0"/>
              </a:spcBef>
              <a:spcAft>
                <a:spcPts val="0"/>
              </a:spcAft>
              <a:buNone/>
            </a:pPr>
            <a:r>
              <a:rPr lang="en" sz="1000" u="sng">
                <a:solidFill>
                  <a:schemeClr val="hlink"/>
                </a:solidFill>
                <a:hlinkClick r:id="rId3"/>
              </a:rPr>
              <a:t>https://drive.google.com/drive/folders/1agBkNxjh6q3IhiME1Fyv5mw75zI9sSeJ?usp=sharing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https://drive.google.com/drive/folders/17VPocRK64MIZ02hkSI0ueZcH4gN-m14f?usp=sharing</a:t>
            </a:r>
            <a:endParaRPr sz="1000"/>
          </a:p>
          <a:p>
            <a:pPr indent="0" lvl="0" marL="0" rtl="0" algn="l">
              <a:spcBef>
                <a:spcPts val="0"/>
              </a:spcBef>
              <a:spcAft>
                <a:spcPts val="0"/>
              </a:spcAft>
              <a:buNone/>
            </a:pPr>
            <a:r>
              <a:rPr lang="en" sz="1000" u="sng">
                <a:solidFill>
                  <a:schemeClr val="hlink"/>
                </a:solidFill>
                <a:hlinkClick r:id="rId6"/>
              </a:rPr>
              <a:t>https://drive.google.com/drive/folders/1Ox7odjQeNYp2Lzr9xmlJECG2UXo7p7RU?usp=sharing</a:t>
            </a:r>
            <a:endParaRPr sz="1000"/>
          </a:p>
          <a:p>
            <a:pPr indent="0" lvl="0" marL="0" rtl="0" algn="l">
              <a:spcBef>
                <a:spcPts val="0"/>
              </a:spcBef>
              <a:spcAft>
                <a:spcPts val="0"/>
              </a:spcAft>
              <a:buNone/>
            </a:pPr>
            <a:r>
              <a:rPr lang="en" sz="1000" u="sng">
                <a:solidFill>
                  <a:schemeClr val="hlink"/>
                </a:solidFill>
                <a:hlinkClick r:id="rId7"/>
              </a:rPr>
              <a:t>https://drive.google.com/drive/folders/1ODrMvc7NJ1ETo8_fhgVT0vGP-42PD7AP?usp=sharing</a:t>
            </a:r>
            <a:endParaRPr sz="1000"/>
          </a:p>
          <a:p>
            <a:pPr indent="0" lvl="0" marL="0" rtl="0" algn="l">
              <a:spcBef>
                <a:spcPts val="0"/>
              </a:spcBef>
              <a:spcAft>
                <a:spcPts val="0"/>
              </a:spcAft>
              <a:buNone/>
            </a:pPr>
            <a:r>
              <a:rPr lang="en" sz="1000" u="sng">
                <a:solidFill>
                  <a:schemeClr val="hlink"/>
                </a:solidFill>
                <a:hlinkClick r:id="rId8"/>
              </a:rPr>
              <a:t>https://drive.google.com/drive/folders/1j1Ok8mXEIA43XkdrngJzjeGbV__LfySV?usp=sharing</a:t>
            </a:r>
            <a:endParaRPr sz="1000"/>
          </a:p>
          <a:p>
            <a:pPr indent="0" lvl="0" marL="0" rtl="0" algn="l">
              <a:spcBef>
                <a:spcPts val="0"/>
              </a:spcBef>
              <a:spcAft>
                <a:spcPts val="0"/>
              </a:spcAft>
              <a:buNone/>
            </a:pPr>
            <a:r>
              <a:rPr lang="en" sz="1000" u="sng">
                <a:solidFill>
                  <a:schemeClr val="hlink"/>
                </a:solidFill>
                <a:hlinkClick r:id="rId9"/>
              </a:rPr>
              <a:t>https://drive.google.com/file/d/1_KGD-wzGwrx4f7CxBz23t7MsYP5YlfOs/view?usp=sharing</a:t>
            </a:r>
            <a:endParaRPr sz="1000"/>
          </a:p>
          <a:p>
            <a:pPr indent="0" lvl="0" marL="0" rtl="0" algn="l">
              <a:spcBef>
                <a:spcPts val="0"/>
              </a:spcBef>
              <a:spcAft>
                <a:spcPts val="0"/>
              </a:spcAft>
              <a:buNone/>
            </a:pPr>
            <a:r>
              <a:rPr lang="en" sz="1000" u="sng">
                <a:solidFill>
                  <a:schemeClr val="hlink"/>
                </a:solidFill>
                <a:hlinkClick r:id="rId10"/>
              </a:rPr>
              <a:t>https://drive.google.com/file/d/1N3MrF45lBfMb7tV9ZE96FCD7dV1T2NW0/view?usp=sharing</a:t>
            </a:r>
            <a:endParaRPr sz="1000"/>
          </a:p>
          <a:p>
            <a:pPr indent="0" lvl="0" marL="0" rtl="0" algn="l">
              <a:spcBef>
                <a:spcPts val="0"/>
              </a:spcBef>
              <a:spcAft>
                <a:spcPts val="0"/>
              </a:spcAft>
              <a:buNone/>
            </a:pPr>
            <a:r>
              <a:rPr lang="en" sz="1000" u="sng">
                <a:solidFill>
                  <a:schemeClr val="hlink"/>
                </a:solidFill>
                <a:hlinkClick r:id="rId11"/>
              </a:rPr>
              <a:t>https://drive.google.com/file/d/1qhXHDKLrakSaDlJb00VRNk1h9Y6Brj5g/view?usp=sharing</a:t>
            </a:r>
            <a:endParaRPr sz="1000"/>
          </a:p>
          <a:p>
            <a:pPr indent="0" lvl="0" marL="0" rtl="0" algn="l">
              <a:spcBef>
                <a:spcPts val="0"/>
              </a:spcBef>
              <a:spcAft>
                <a:spcPts val="0"/>
              </a:spcAft>
              <a:buNone/>
            </a:pPr>
            <a:r>
              <a:rPr lang="en" sz="1000" u="sng">
                <a:solidFill>
                  <a:schemeClr val="hlink"/>
                </a:solidFill>
                <a:hlinkClick r:id="rId12"/>
              </a:rPr>
              <a:t>https://drive.google.com/file/d/13o0PhnjWFvSPGg-stpebec4QkosgoZLn/view?usp=sharing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https://docs.google.com/spreadsheets/d/18BojEWyFN7bd0u0lWhTZuX1lo3P3ZwbaXGuYAdrTF70/edit?usp=sharing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https://docs.google.com/spreadsheet/pub?key=18BojEWyFN7bd0u0lWhTZuX1lo3P3ZwbaXGuYAdrTF70</a:t>
            </a:r>
            <a:endParaRPr sz="1000"/>
          </a:p>
          <a:p>
            <a:pPr indent="0" lvl="0" marL="0" rtl="0" algn="l">
              <a:spcBef>
                <a:spcPts val="0"/>
              </a:spcBef>
              <a:spcAft>
                <a:spcPts val="0"/>
              </a:spcAft>
              <a:buNone/>
            </a:pPr>
            <a:r>
              <a:rPr lang="en" sz="1000" u="sng">
                <a:solidFill>
                  <a:schemeClr val="hlink"/>
                </a:solidFill>
                <a:hlinkClick r:id="rId15"/>
              </a:rPr>
              <a:t>https://docs.google.com/spreadsheets/d/18BojEWyFN7bd0u0lWhTZuX1lo3P3ZwbaXGuYAdrTF70/pubhtml</a:t>
            </a:r>
            <a:endParaRPr sz="1000"/>
          </a:p>
          <a:p>
            <a:pPr indent="0" lvl="0" marL="0" rtl="0" algn="l">
              <a:spcBef>
                <a:spcPts val="0"/>
              </a:spcBef>
              <a:spcAft>
                <a:spcPts val="0"/>
              </a:spcAft>
              <a:buNone/>
            </a:pPr>
            <a:r>
              <a:rPr lang="en" sz="1000" u="sng">
                <a:solidFill>
                  <a:schemeClr val="hlink"/>
                </a:solidFill>
                <a:hlinkClick r:id="rId16"/>
              </a:rPr>
              <a:t>https://docs.google.com/spreadsheets/d/18BojEWyFN7bd0u0lWhTZuX1lo3P3ZwbaXGuYAdrTF70/pub</a:t>
            </a:r>
            <a:endParaRPr sz="1000"/>
          </a:p>
          <a:p>
            <a:pPr indent="0" lvl="0" marL="0" rtl="0" algn="l">
              <a:spcBef>
                <a:spcPts val="0"/>
              </a:spcBef>
              <a:spcAft>
                <a:spcPts val="0"/>
              </a:spcAft>
              <a:buNone/>
            </a:pPr>
            <a:r>
              <a:rPr lang="en" sz="1000" u="sng">
                <a:solidFill>
                  <a:schemeClr val="hlink"/>
                </a:solidFill>
                <a:hlinkClick r:id="rId17"/>
              </a:rPr>
              <a:t>https://docs.google.com/spreadsheets/d/18BojEWyFN7bd0u0lWhTZuX1lo3P3ZwbaXGuYAdrTF70/view</a:t>
            </a:r>
            <a:endParaRPr sz="1000"/>
          </a:p>
          <a:p>
            <a:pPr indent="0" lvl="0" marL="0" rtl="0" algn="l">
              <a:spcBef>
                <a:spcPts val="0"/>
              </a:spcBef>
              <a:spcAft>
                <a:spcPts val="0"/>
              </a:spcAft>
              <a:buNone/>
            </a:pPr>
            <a:r>
              <a:rPr lang="en" sz="1000" u="sng">
                <a:solidFill>
                  <a:schemeClr val="hlink"/>
                </a:solidFill>
                <a:hlinkClick r:id="rId18"/>
              </a:rPr>
              <a:t>https://docs.google.com/forms/d/1_YNo1z8An4ZyY66fpBS80_iv7H60bm_HYNwCCPzEfHI/edit?usp=sharing</a:t>
            </a:r>
            <a:endParaRPr sz="1000"/>
          </a:p>
          <a:p>
            <a:pPr indent="0" lvl="0" marL="0" rtl="0" algn="l">
              <a:spcBef>
                <a:spcPts val="0"/>
              </a:spcBef>
              <a:spcAft>
                <a:spcPts val="0"/>
              </a:spcAft>
              <a:buNone/>
            </a:pPr>
            <a:r>
              <a:rPr lang="en" sz="1000" u="sng">
                <a:solidFill>
                  <a:schemeClr val="hlink"/>
                </a:solidFill>
                <a:hlinkClick r:id="rId19"/>
              </a:rPr>
              <a:t>https://docs.google.com/drawings/d/1NbRaTRgotsDlHeS8YUQxTb_VCiqaTmJ1g6nUW38xaN0/edit?usp=sharing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https://sites.google.com/view/vogue-photo-booth-orange/home</a:t>
            </a:r>
            <a:endParaRPr sz="1000"/>
          </a:p>
          <a:p>
            <a:pPr indent="0" lvl="0" marL="0" rtl="0" algn="l">
              <a:spcBef>
                <a:spcPts val="0"/>
              </a:spcBef>
              <a:spcAft>
                <a:spcPts val="0"/>
              </a:spcAft>
              <a:buNone/>
            </a:pPr>
            <a:r>
              <a:rPr lang="en" sz="1000" u="sng">
                <a:solidFill>
                  <a:schemeClr val="hlink"/>
                </a:solidFill>
                <a:hlinkClick r:id="rId22"/>
              </a:rPr>
              <a:t>https://docs.google.com/document/d/1rqXFyCyv7rVKZ60_FUOMcd0IdbIeVz5wQ0LMeNSbQb4/edit?usp=sharing</a:t>
            </a:r>
            <a:endParaRPr sz="1000"/>
          </a:p>
          <a:p>
            <a:pPr indent="0" lvl="0" marL="0" rtl="0" algn="l">
              <a:spcBef>
                <a:spcPts val="0"/>
              </a:spcBef>
              <a:spcAft>
                <a:spcPts val="0"/>
              </a:spcAft>
              <a:buNone/>
            </a:pPr>
            <a:r>
              <a:rPr lang="en" sz="1000" u="sng">
                <a:solidFill>
                  <a:schemeClr val="hlink"/>
                </a:solidFill>
                <a:hlinkClick r:id="rId23"/>
              </a:rPr>
              <a:t>https://docs.google.com/document/d/1rqXFyCyv7rVKZ60_FUOMcd0IdbIeVz5wQ0LMeNSbQb4/pub</a:t>
            </a:r>
            <a:endParaRPr sz="1000"/>
          </a:p>
          <a:p>
            <a:pPr indent="0" lvl="0" marL="0" rtl="0" algn="l">
              <a:spcBef>
                <a:spcPts val="0"/>
              </a:spcBef>
              <a:spcAft>
                <a:spcPts val="0"/>
              </a:spcAft>
              <a:buNone/>
            </a:pPr>
            <a:r>
              <a:rPr lang="en" sz="1000" u="sng">
                <a:solidFill>
                  <a:schemeClr val="hlink"/>
                </a:solidFill>
                <a:hlinkClick r:id="rId24"/>
              </a:rPr>
              <a:t>https://docs.google.com/document/d/1rqXFyCyv7rVKZ60_FUOMcd0IdbIeVz5wQ0LMeNSbQb4/view</a:t>
            </a:r>
            <a:endParaRPr sz="1000"/>
          </a:p>
          <a:p>
            <a:pPr indent="0" lvl="0" marL="0" rtl="0" algn="l">
              <a:spcBef>
                <a:spcPts val="0"/>
              </a:spcBef>
              <a:spcAft>
                <a:spcPts val="0"/>
              </a:spcAft>
              <a:buNone/>
            </a:pPr>
            <a:r>
              <a:rPr lang="en" sz="1000" u="sng">
                <a:solidFill>
                  <a:schemeClr val="hlink"/>
                </a:solidFill>
                <a:hlinkClick r:id="rId25"/>
              </a:rPr>
              <a:t>https://docs.google.com/presentation/d/11RqttkQ-ZghC651Fz8RlbOGpEmnzIOHVm_bgVKOmdnI/edit?usp=sharing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https://docs.google.com/presentation/d/11RqttkQ-ZghC651Fz8RlbOGpEmnzIOHVm_bgVKOmdnI/pub?start=true&amp;loop=true&amp;delayms=3000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https://docs.google.com/presentation/d/11RqttkQ-ZghC651Fz8RlbOGpEmnzIOHVm_bgVKOmdnI/view</a:t>
            </a:r>
            <a:endParaRPr sz="1000"/>
          </a:p>
          <a:p>
            <a:pPr indent="0" lvl="0" marL="0" rtl="0" algn="l">
              <a:spcBef>
                <a:spcPts val="0"/>
              </a:spcBef>
              <a:spcAft>
                <a:spcPts val="0"/>
              </a:spcAft>
              <a:buNone/>
            </a:pPr>
            <a:r>
              <a:rPr lang="en" sz="1000" u="sng">
                <a:solidFill>
                  <a:schemeClr val="hlink"/>
                </a:solidFill>
                <a:hlinkClick r:id="rId28"/>
              </a:rPr>
              <a:t>https://docs.google.com/presentation/d/11RqttkQ-ZghC651Fz8RlbOGpEmnzIOHVm_bgVKOmdnI/htmlpresent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SLIDES_API145548906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SLIDES_API145548906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5548906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5548906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5548906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5548906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45548906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45548906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45548906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45548906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45548906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45548906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5548906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5548906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5548906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5548906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45548906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45548906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vogueboothnewportbeac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vogueboothnewportbeach/home" TargetMode="External"/><Relationship Id="rId4" Type="http://schemas.openxmlformats.org/officeDocument/2006/relationships/image" Target="../media/image26.jpg"/><Relationship Id="rId5" Type="http://schemas.openxmlformats.org/officeDocument/2006/relationships/hyperlink" Target="https://docs.google.com/presentation/d/11RqttkQ-ZghC651Fz8RlbOGpEmnzIOHVm_bgVKOmdnI/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1RqttkQ-ZghC651Fz8RlbOGpEmnzIOHVm_bgVKOmdnI/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NbRaTRgotsDlHeS8YUQxTb_VCiqaTmJ1g6nUW38xaN0/edit?usp=sharing" TargetMode="External"/><Relationship Id="rId22" Type="http://schemas.openxmlformats.org/officeDocument/2006/relationships/hyperlink" Target="https://sites.google.com/view/vogue-photo-booth-orange/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rqXFyCyv7rVKZ60_FUOMcd0IdbIeVz5wQ0LMeNSbQb4/pub" TargetMode="External"/><Relationship Id="rId23" Type="http://schemas.openxmlformats.org/officeDocument/2006/relationships/hyperlink" Target="https://docs.google.com/document/d/1rqXFyCyv7rVKZ60_FUOMcd0IdbIeVz5wQ0LMeNSbQb4/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vogueboothnewportbeach/home" TargetMode="External"/><Relationship Id="rId4" Type="http://schemas.openxmlformats.org/officeDocument/2006/relationships/hyperlink" Target="https://drive.google.com/drive/folders/1agBkNxjh6q3IhiME1Fyv5mw75zI9sSeJ?usp=sharing" TargetMode="External"/><Relationship Id="rId9" Type="http://schemas.openxmlformats.org/officeDocument/2006/relationships/hyperlink" Target="https://drive.google.com/drive/folders/1j1Ok8mXEIA43XkdrngJzjeGbV__LfySV?usp=sharing" TargetMode="External"/><Relationship Id="rId26" Type="http://schemas.openxmlformats.org/officeDocument/2006/relationships/hyperlink" Target="https://docs.google.com/presentation/d/11RqttkQ-ZghC651Fz8RlbOGpEmnzIOHVm_bgVKOmdnI/edit?usp=sharing" TargetMode="External"/><Relationship Id="rId25" Type="http://schemas.openxmlformats.org/officeDocument/2006/relationships/hyperlink" Target="https://docs.google.com/document/d/1rqXFyCyv7rVKZ60_FUOMcd0IdbIeVz5wQ0LMeNSbQb4/view" TargetMode="External"/><Relationship Id="rId28" Type="http://schemas.openxmlformats.org/officeDocument/2006/relationships/hyperlink" Target="https://docs.google.com/presentation/d/11RqttkQ-ZghC651Fz8RlbOGpEmnzIOHVm_bgVKOmdnI/view" TargetMode="External"/><Relationship Id="rId27" Type="http://schemas.openxmlformats.org/officeDocument/2006/relationships/hyperlink" Target="https://docs.google.com/presentation/d/11RqttkQ-ZghC651Fz8RlbOGpEmnzIOHVm_bgVKOmdnI/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7VPocRK64MIZ02hkSI0ueZcH4gN-m14f?usp=sharing" TargetMode="External"/><Relationship Id="rId29" Type="http://schemas.openxmlformats.org/officeDocument/2006/relationships/hyperlink" Target="https://docs.google.com/presentation/d/11RqttkQ-ZghC651Fz8RlbOGpEmnzIOHVm_bgVKOmdnI/htmlpresent" TargetMode="External"/><Relationship Id="rId7" Type="http://schemas.openxmlformats.org/officeDocument/2006/relationships/hyperlink" Target="https://drive.google.com/drive/folders/1Ox7odjQeNYp2Lzr9xmlJECG2UXo7p7RU?usp=sharing" TargetMode="External"/><Relationship Id="rId8" Type="http://schemas.openxmlformats.org/officeDocument/2006/relationships/hyperlink" Target="https://drive.google.com/drive/folders/1ODrMvc7NJ1ETo8_fhgVT0vGP-42PD7AP?usp=sharing" TargetMode="External"/><Relationship Id="rId31" Type="http://schemas.openxmlformats.org/officeDocument/2006/relationships/image" Target="../media/image2.png"/><Relationship Id="rId30" Type="http://schemas.openxmlformats.org/officeDocument/2006/relationships/hyperlink" Target="https://docs.google.com/presentation/d/11RqttkQ-ZghC651Fz8RlbOGpEmnzIOHVm_bgVKOmdnI/edit?usp=drivesdk" TargetMode="External"/><Relationship Id="rId11" Type="http://schemas.openxmlformats.org/officeDocument/2006/relationships/hyperlink" Target="https://drive.google.com/file/d/1N3MrF45lBfMb7tV9ZE96FCD7dV1T2NW0/view?usp=sharing" TargetMode="External"/><Relationship Id="rId10" Type="http://schemas.openxmlformats.org/officeDocument/2006/relationships/hyperlink" Target="https://drive.google.com/file/d/1_KGD-wzGwrx4f7CxBz23t7MsYP5YlfOs/view?usp=sharing" TargetMode="External"/><Relationship Id="rId13" Type="http://schemas.openxmlformats.org/officeDocument/2006/relationships/hyperlink" Target="https://drive.google.com/file/d/13o0PhnjWFvSPGg-stpebec4QkosgoZLn/view?usp=sharing" TargetMode="External"/><Relationship Id="rId12" Type="http://schemas.openxmlformats.org/officeDocument/2006/relationships/hyperlink" Target="https://drive.google.com/file/d/1qhXHDKLrakSaDlJb00VRNk1h9Y6Brj5g/view?usp=sharing" TargetMode="External"/><Relationship Id="rId15" Type="http://schemas.openxmlformats.org/officeDocument/2006/relationships/hyperlink" Target="https://docs.google.com/spreadsheet/pub?key=18BojEWyFN7bd0u0lWhTZuX1lo3P3ZwbaXGuYAdrTF70" TargetMode="External"/><Relationship Id="rId14" Type="http://schemas.openxmlformats.org/officeDocument/2006/relationships/hyperlink" Target="https://docs.google.com/spreadsheets/d/18BojEWyFN7bd0u0lWhTZuX1lo3P3ZwbaXGuYAdrTF70/edit?usp=sharing" TargetMode="External"/><Relationship Id="rId17" Type="http://schemas.openxmlformats.org/officeDocument/2006/relationships/hyperlink" Target="https://docs.google.com/spreadsheets/d/18BojEWyFN7bd0u0lWhTZuX1lo3P3ZwbaXGuYAdrTF70/pub" TargetMode="External"/><Relationship Id="rId16" Type="http://schemas.openxmlformats.org/officeDocument/2006/relationships/hyperlink" Target="https://docs.google.com/spreadsheets/d/18BojEWyFN7bd0u0lWhTZuX1lo3P3ZwbaXGuYAdrTF70/pubhtml" TargetMode="External"/><Relationship Id="rId19" Type="http://schemas.openxmlformats.org/officeDocument/2006/relationships/hyperlink" Target="https://docs.google.com/forms/d/1_YNo1z8An4ZyY66fpBS80_iv7H60bm_HYNwCCPzEfHI/edit?usp=sharing" TargetMode="External"/><Relationship Id="rId18" Type="http://schemas.openxmlformats.org/officeDocument/2006/relationships/hyperlink" Target="https://docs.google.com/spreadsheets/d/18BojEWyFN7bd0u0lWhTZuX1lo3P3ZwbaXGuYAdrTF70/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1RqttkQ-ZghC651Fz8RlbOGpEmnzIOHVm_bgVKOmdnI/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vogueboothnewportbeach/home" TargetMode="External"/><Relationship Id="rId4" Type="http://schemas.openxmlformats.org/officeDocument/2006/relationships/hyperlink" Target="http://www.youtube.com/watch?v=PGz2_DaCcro" TargetMode="External"/><Relationship Id="rId5" Type="http://schemas.openxmlformats.org/officeDocument/2006/relationships/image" Target="../media/image15.jpg"/><Relationship Id="rId6" Type="http://schemas.openxmlformats.org/officeDocument/2006/relationships/hyperlink" Target="https://docs.google.com/presentation/d/11RqttkQ-ZghC651Fz8RlbOGpEmnzIOHVm_bgVKOmdnI/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vogueboothnewportbeach/home" TargetMode="External"/><Relationship Id="rId4" Type="http://schemas.openxmlformats.org/officeDocument/2006/relationships/hyperlink" Target="http://www.youtube.com/watch?v=oeyJng7KI6I" TargetMode="External"/><Relationship Id="rId5" Type="http://schemas.openxmlformats.org/officeDocument/2006/relationships/image" Target="../media/image19.jpg"/><Relationship Id="rId6" Type="http://schemas.openxmlformats.org/officeDocument/2006/relationships/hyperlink" Target="https://docs.google.com/presentation/d/11RqttkQ-ZghC651Fz8RlbOGpEmnzIOHVm_bgVKOmdnI/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vogueboothnewportbeach/home" TargetMode="External"/><Relationship Id="rId4" Type="http://schemas.openxmlformats.org/officeDocument/2006/relationships/hyperlink" Target="http://www.youtube.com/watch?v=ejrv_XjRVkk" TargetMode="External"/><Relationship Id="rId5" Type="http://schemas.openxmlformats.org/officeDocument/2006/relationships/image" Target="../media/image19.jpg"/><Relationship Id="rId6" Type="http://schemas.openxmlformats.org/officeDocument/2006/relationships/hyperlink" Target="https://docs.google.com/presentation/d/11RqttkQ-ZghC651Fz8RlbOGpEmnzIOHVm_bgVKOmdnI/edit?usp=drivesdk" TargetMode="External"/><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vogueboothnewportbeach/home" TargetMode="External"/><Relationship Id="rId4" Type="http://schemas.openxmlformats.org/officeDocument/2006/relationships/hyperlink" Target="http://www.youtube.com/watch?v=bQkFyTsgIOc" TargetMode="External"/><Relationship Id="rId5" Type="http://schemas.openxmlformats.org/officeDocument/2006/relationships/image" Target="../media/image23.jpg"/><Relationship Id="rId6" Type="http://schemas.openxmlformats.org/officeDocument/2006/relationships/hyperlink" Target="https://docs.google.com/presentation/d/11RqttkQ-ZghC651Fz8RlbOGpEmnzIOHVm_bgVKOmdnI/edit?usp=drivesdk" TargetMode="External"/><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vogueboothnewportbeach/home" TargetMode="External"/><Relationship Id="rId4" Type="http://schemas.openxmlformats.org/officeDocument/2006/relationships/hyperlink" Target="http://www.youtube.com/watch?v=-vHcKzShsas" TargetMode="External"/><Relationship Id="rId5" Type="http://schemas.openxmlformats.org/officeDocument/2006/relationships/image" Target="../media/image25.jpg"/><Relationship Id="rId6" Type="http://schemas.openxmlformats.org/officeDocument/2006/relationships/hyperlink" Target="https://docs.google.com/presentation/d/11RqttkQ-ZghC651Fz8RlbOGpEmnzIOHVm_bgVKOmdnI/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vogueboothnewportbeac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vogue-photo-booth-orange/home"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vogueboothnewportbeach/home"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vogueboothnewportbeach/home" TargetMode="External"/><Relationship Id="rId4" Type="http://schemas.openxmlformats.org/officeDocument/2006/relationships/hyperlink" Target="https://docs.google.com/presentation/d/11RqttkQ-ZghC651Fz8RlbOGpEmnzIOHVm_bgVKOmdnI/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1RqttkQ-ZghC651Fz8RlbOGpEmnzIOHVm_bgVKOmdnI/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1RqttkQ-ZghC651Fz8RlbOGpEmnzIOHVm_bgVKOmdnI/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vogueboothnewportbeach/home" TargetMode="External"/><Relationship Id="rId4" Type="http://schemas.openxmlformats.org/officeDocument/2006/relationships/image" Target="../media/image9.jpg"/><Relationship Id="rId5" Type="http://schemas.openxmlformats.org/officeDocument/2006/relationships/hyperlink" Target="https://docs.google.com/presentation/d/11RqttkQ-ZghC651Fz8RlbOGpEmnzIOHVm_bgVKOmdnI/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vogueboothnewportbeach/home" TargetMode="External"/><Relationship Id="rId4" Type="http://schemas.openxmlformats.org/officeDocument/2006/relationships/image" Target="../media/image10.jpg"/><Relationship Id="rId5" Type="http://schemas.openxmlformats.org/officeDocument/2006/relationships/hyperlink" Target="https://docs.google.com/presentation/d/11RqttkQ-ZghC651Fz8RlbOGpEmnzIOHVm_bgVKOmdnI/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vogueboothnewportbeach/home" TargetMode="External"/><Relationship Id="rId4" Type="http://schemas.openxmlformats.org/officeDocument/2006/relationships/image" Target="../media/image5.jpg"/><Relationship Id="rId5" Type="http://schemas.openxmlformats.org/officeDocument/2006/relationships/hyperlink" Target="https://docs.google.com/presentation/d/11RqttkQ-ZghC651Fz8RlbOGpEmnzIOHVm_bgVKOmdnI/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https://sites.google.com/view/vogueboothnewportbeach/home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10;" id="110" name="Google Shape;110;p22" title="Vogue Photobooth LED Enclosure rental Newport Beach">
            <a:hlinkClick r:id="rId3"/>
          </p:cNvPr>
          <p:cNvPicPr preferRelativeResize="0"/>
          <p:nvPr/>
        </p:nvPicPr>
        <p:blipFill>
          <a:blip r:embed="rId4">
            <a:alphaModFix/>
          </a:blip>
          <a:stretch>
            <a:fillRect/>
          </a:stretch>
        </p:blipFill>
        <p:spPr>
          <a:xfrm>
            <a:off x="1714500" y="671513"/>
            <a:ext cx="5715000" cy="3800475"/>
          </a:xfrm>
          <a:prstGeom prst="rect">
            <a:avLst/>
          </a:prstGeom>
          <a:noFill/>
          <a:ln>
            <a:noFill/>
          </a:ln>
        </p:spPr>
      </p:pic>
      <p:pic>
        <p:nvPicPr>
          <p:cNvPr descr="Vogue Photobooth LED Enclosure rental Newport Beach" id="111" name="Google Shape;111;p22" title="Vogue Photobooth LED Enclosure rental Newport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booth LED Enclosure rental Newport Beach" id="118" name="Google Shape;118;p23" title="Vogue Photobooth LED Enclosure rental Newport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ogue Photobooth LED Enclosure rental Newport Beach" id="126" name="Google Shape;126;p24" title="Vogue Photobooth LED Enclosure rental Newport Beach">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ogue Photobooth LED Enclosure rental Newport Beach" id="133" name="Google Shape;133;p25" title="Vogue Photobooth LED Enclosure rental Newport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https://sites.google.com/view/vogueboothnewportbeach/home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Newport Beach" id="140" name="Google Shape;140;p26" title="Vogue Photobooth LED Enclosure rental Newport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https://sites.google.com/view/vogueboothnewportbeach/home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Newport Beach" id="147" name="Google Shape;147;p27" title="Vogue Photobooth LED Enclosure rental Newport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https://sites.google.com/view/vogueboothnewportbeach/home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Newport Beach" id="154" name="Google Shape;154;p28" title="Vogue Photobooth LED Enclosure rental Newport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https://sites.google.com/view/vogueboothnewportbeach/home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Newport Beach" id="161" name="Google Shape;161;p29" title="Vogue Photobooth LED Enclosure rental Newport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https://sites.google.com/view/vogueboothnewportbeach/home</a:t>
            </a:r>
            <a:endParaRPr/>
          </a:p>
        </p:txBody>
      </p:sp>
      <p:pic>
        <p:nvPicPr>
          <p:cNvPr id="167" name="Google Shape;167;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ogue Photobooth LED Enclosure rental Newport Beach" id="168" name="Google Shape;168;p30" title="Vogue Photobooth LED Enclosure rental Newport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Beach</a:t>
            </a:r>
            <a:endParaRPr b="1">
              <a:solidFill>
                <a:srgbClr val="A8D673"/>
              </a:solidFill>
              <a:latin typeface="Poppins"/>
              <a:ea typeface="Poppins"/>
              <a:cs typeface="Poppins"/>
              <a:sym typeface="Poppins"/>
            </a:endParaRPr>
          </a:p>
        </p:txBody>
      </p:sp>
      <p:sp>
        <p:nvSpPr>
          <p:cNvPr id="174" name="Google Shape;174;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https://sites.google.com/view/vogueboothnewportbeach/home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Newport Beach" id="60" name="Google Shape;60;p14" title="Vogue Photobooth LED Enclosure rental Newport Beach">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ogue Photobooth LED Enclosure rental Newport Beach" id="65" name="Google Shape;65;p15" title="Vogue Photobooth LED Enclosure rental Newport Beach">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Newport Beach</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We offer unique photo booth rental and selfie booth setups in Los Angeles for one-of-a-kind photo entertainment. For corporate photo booths, wedding photo booths, and private party events, we specialize in one-of-a-kind photo 360 video booths, video green screens, and viral videos. Selfie kiosk photo booths are ideal for community events and outdoor concerts.&amp;nbsp;Lucky Frog will liven up your event with premium GIFs, boomerang videos, and a video experience in our open-air photobooth where guests can text him or post on social media right away. With digital props and animated GIF overlays such as falling snow, scary spiders, congratulatory messages, funny expressions, and more, lucky Frog LA's photo booth rental provides guests with a fun and silly experience.&amp;nbsp;&amp;nbsp;Guests instantly share their experiences with their friends and post them on social media. Clients frequently have specific marketing objectives in mind. Lucky Frog assists marketers by providing analytics and reliably collecting contact information and demographics from visitors. All photos posted from the outdoor selfie kiosk include event information in a graphic design, prompting the use of hashtags and posting on social media apps such as Facebook, Instagram, Twitter, and Snapchat.&amp;nbsp;It can be used as a marketing tool. We also have an Instagram and Social media sharing station so that guests can share their own photos right away. We strive to add unforgettable photos and GIFs to your special event to wow your friends and family.&amp;nbsp;Choose the best digital frame and photo layout for your event, then add your name and event information. Personalize everything with your event specifics. We are delighted to provide entertainment for your special event, such as weddings, anniversaries, graduations, bar/bat mitzvahs, birthdays, Sweet Sixteens, Christmas parties, or any other special occasion.</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https://sites.google.com/view/vogueboothnewportbeach/home</a:t>
            </a:r>
            <a:endParaRPr sz="1000">
              <a:solidFill>
                <a:schemeClr val="dk2"/>
              </a:solidFill>
            </a:endParaRPr>
          </a:p>
        </p:txBody>
      </p:sp>
      <p:pic>
        <p:nvPicPr>
          <p:cNvPr descr="Vogue Photobooth LED Enclosure rental Newport Beach" id="73" name="Google Shape;73;p16" title="Vogue Photobooth LED Enclosure rental Newport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booth LED Enclosure rental Newport Beach" id="80" name="Google Shape;80;p17" title="Vogue Photobooth LED Enclosure rental Newport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Newport Beach</a:t>
            </a:r>
            <a:endParaRPr sz="800"/>
          </a:p>
          <a:p>
            <a:pPr indent="0" lvl="0" marL="0" rtl="0" algn="l">
              <a:spcBef>
                <a:spcPts val="0"/>
              </a:spcBef>
              <a:spcAft>
                <a:spcPts val="0"/>
              </a:spcAft>
              <a:buNone/>
            </a:pPr>
            <a:r>
              <a:t/>
            </a:r>
            <a:endParaRPr sz="800"/>
          </a:p>
        </p:txBody>
      </p:sp>
      <p:pic>
        <p:nvPicPr>
          <p:cNvPr descr="Vogue Photobooth LED Enclosure rental Newport Beach" id="87" name="Google Shape;87;p18" title="Vogue Photobooth LED Enclosure rental Newport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10;" id="92" name="Google Shape;92;p19" title="Vogue Photobooth LED Enclosure rental Newport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ogue Photobooth LED Enclosure rental Newport Beach" id="93" name="Google Shape;93;p19" title="Vogue Photobooth LED Enclosure rental Newport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10;" id="98" name="Google Shape;98;p20" title="Vogue Photobooth LED Enclosure rental Newport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ogue Photobooth LED Enclosure rental Newport Beach" id="99" name="Google Shape;99;p20" title="Vogue Photobooth LED Enclosure rental Newport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10;" id="104" name="Google Shape;104;p21" title="Vogue Photobooth LED Enclosure rental Newport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ogue Photobooth LED Enclosure rental Newport Beach" id="105" name="Google Shape;105;p21" title="Vogue Photobooth LED Enclosure rental Newport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