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oppi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bold.fntdata"/><Relationship Id="rId23"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sites.google.com/view/culver-city-video-booth-rental/home" TargetMode="External"/><Relationship Id="rId22" Type="http://schemas.openxmlformats.org/officeDocument/2006/relationships/hyperlink" Target="https://docs.google.com/document/d/1NLkSNiSEam89U1lib2N5PgHvaIfz8GTBImJ2aPJXoB4/pub" TargetMode="External"/><Relationship Id="rId21" Type="http://schemas.openxmlformats.org/officeDocument/2006/relationships/hyperlink" Target="https://docs.google.com/document/d/1NLkSNiSEam89U1lib2N5PgHvaIfz8GTBImJ2aPJXoB4/edit?usp=sharing" TargetMode="External"/><Relationship Id="rId24" Type="http://schemas.openxmlformats.org/officeDocument/2006/relationships/hyperlink" Target="https://docs.google.com/presentation/d/1WXCmFum3W5g6BYVWYwcicoNxeAq5DHnEomLNUNiEm9g/edit?usp=sharing" TargetMode="External"/><Relationship Id="rId23" Type="http://schemas.openxmlformats.org/officeDocument/2006/relationships/hyperlink" Target="https://docs.google.com/document/d/1NLkSNiSEam89U1lib2N5PgHvaIfz8GTBImJ2aPJXoB4/view" TargetMode="External"/><Relationship Id="rId1" Type="http://schemas.openxmlformats.org/officeDocument/2006/relationships/notesMaster" Target="../notesMasters/notesMaster1.xml"/><Relationship Id="rId2" Type="http://schemas.openxmlformats.org/officeDocument/2006/relationships/hyperlink" Target="https://sites.google.com/view/brea-photo-booth-rental/home" TargetMode="External"/><Relationship Id="rId3" Type="http://schemas.openxmlformats.org/officeDocument/2006/relationships/hyperlink" Target="https://drive.google.com/drive/folders/1CNlstsJzmPRpGDygZTjkJsPljmPP7HR7?usp=sharing" TargetMode="External"/><Relationship Id="rId4" Type="http://schemas.openxmlformats.org/officeDocument/2006/relationships/hyperlink" Target="https://news.google.com/rss/search?q=photobooth+rental" TargetMode="External"/><Relationship Id="rId9" Type="http://schemas.openxmlformats.org/officeDocument/2006/relationships/hyperlink" Target="https://drive.google.com/file/d/1M5yH2tZnwNNm8ymEjI8_SSZpgZtHNOAC/view?usp=sharing" TargetMode="External"/><Relationship Id="rId26" Type="http://schemas.openxmlformats.org/officeDocument/2006/relationships/hyperlink" Target="https://docs.google.com/presentation/d/1WXCmFum3W5g6BYVWYwcicoNxeAq5DHnEomLNUNiEm9g/view" TargetMode="External"/><Relationship Id="rId25" Type="http://schemas.openxmlformats.org/officeDocument/2006/relationships/hyperlink" Target="https://docs.google.com/presentation/d/1WXCmFum3W5g6BYVWYwcicoNxeAq5DHnEomLNUNiEm9g/pub?start=true&amp;loop=true&amp;delayms=3000" TargetMode="External"/><Relationship Id="rId27" Type="http://schemas.openxmlformats.org/officeDocument/2006/relationships/hyperlink" Target="https://docs.google.com/presentation/d/1WXCmFum3W5g6BYVWYwcicoNxeAq5DHnEomLNUNiEm9g/htmlpresent" TargetMode="External"/><Relationship Id="rId5" Type="http://schemas.openxmlformats.org/officeDocument/2006/relationships/hyperlink" Target="https://drive.google.com/drive/folders/1THol6KdyQ5eRHDkuSNzpCCuA7W6G_06a?usp=sharing" TargetMode="External"/><Relationship Id="rId6" Type="http://schemas.openxmlformats.org/officeDocument/2006/relationships/hyperlink" Target="https://drive.google.com/drive/folders/1qNjs32GLDqs_gyV7wvfqwQ0J0IbU7Eji?usp=sharing" TargetMode="External"/><Relationship Id="rId7" Type="http://schemas.openxmlformats.org/officeDocument/2006/relationships/hyperlink" Target="https://drive.google.com/drive/folders/1LtInV3kl1GuLrtGtrQ7Gmty0iUOiqrW8?usp=sharing" TargetMode="External"/><Relationship Id="rId8" Type="http://schemas.openxmlformats.org/officeDocument/2006/relationships/hyperlink" Target="https://drive.google.com/drive/folders/1nj2zzhbqP7alffxAB792eiMxJqQL9zRj?usp=sharing" TargetMode="External"/><Relationship Id="rId11" Type="http://schemas.openxmlformats.org/officeDocument/2006/relationships/hyperlink" Target="https://drive.google.com/file/d/1rjpPFpq1KLwNRQI5zUqq3p8Fb46TxuWh/view?usp=sharing" TargetMode="External"/><Relationship Id="rId10" Type="http://schemas.openxmlformats.org/officeDocument/2006/relationships/hyperlink" Target="https://drive.google.com/file/d/1wwDiQp1j2AiEPnUBtX86PsdkBuzqd4U7/view?usp=sharing" TargetMode="External"/><Relationship Id="rId13" Type="http://schemas.openxmlformats.org/officeDocument/2006/relationships/hyperlink" Target="https://docs.google.com/spreadsheet/pub?key=1eQSc2xaL9KH78-tqdSppxuOhVxSgCLxnUHtppYlS5V8" TargetMode="External"/><Relationship Id="rId12" Type="http://schemas.openxmlformats.org/officeDocument/2006/relationships/hyperlink" Target="https://docs.google.com/spreadsheets/d/1eQSc2xaL9KH78-tqdSppxuOhVxSgCLxnUHtppYlS5V8/edit?usp=sharing" TargetMode="External"/><Relationship Id="rId15" Type="http://schemas.openxmlformats.org/officeDocument/2006/relationships/hyperlink" Target="https://docs.google.com/spreadsheets/d/1eQSc2xaL9KH78-tqdSppxuOhVxSgCLxnUHtppYlS5V8/pub" TargetMode="External"/><Relationship Id="rId14" Type="http://schemas.openxmlformats.org/officeDocument/2006/relationships/hyperlink" Target="https://docs.google.com/spreadsheets/d/1eQSc2xaL9KH78-tqdSppxuOhVxSgCLxnUHtppYlS5V8/pubhtml" TargetMode="External"/><Relationship Id="rId17" Type="http://schemas.openxmlformats.org/officeDocument/2006/relationships/hyperlink" Target="https://docs.google.com/forms/d/1v-Z3t2Yx3XfHh8V7DWZTwv99Di5dsjP59RcFFN8b8Ao/edit?usp=sharing" TargetMode="External"/><Relationship Id="rId16" Type="http://schemas.openxmlformats.org/officeDocument/2006/relationships/hyperlink" Target="https://docs.google.com/spreadsheets/d/1eQSc2xaL9KH78-tqdSppxuOhVxSgCLxnUHtppYlS5V8/view" TargetMode="External"/><Relationship Id="rId19" Type="http://schemas.openxmlformats.org/officeDocument/2006/relationships/hyperlink" Target="https://drive.google.com/file/d/1GYmOSOlo4yQ_pS_0YEV3H-FwZ_N3dFKh/view?usp=drivesdk" TargetMode="External"/><Relationship Id="rId18" Type="http://schemas.openxmlformats.org/officeDocument/2006/relationships/hyperlink" Target="https://docs.google.com/drawings/d/1dNEp74shof81iozfyKaPZ8nPRPjle76vxNq3C4vsdTw/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0" Type="http://schemas.openxmlformats.org/officeDocument/2006/relationships/hyperlink" Target="https://sites.google.com/view/culver-city-video-booth-rental/home" TargetMode="External"/><Relationship Id="rId22" Type="http://schemas.openxmlformats.org/officeDocument/2006/relationships/hyperlink" Target="https://docs.google.com/document/d/1NLkSNiSEam89U1lib2N5PgHvaIfz8GTBImJ2aPJXoB4/pub" TargetMode="External"/><Relationship Id="rId21" Type="http://schemas.openxmlformats.org/officeDocument/2006/relationships/hyperlink" Target="https://docs.google.com/document/d/1NLkSNiSEam89U1lib2N5PgHvaIfz8GTBImJ2aPJXoB4/edit?usp=sharing" TargetMode="External"/><Relationship Id="rId24" Type="http://schemas.openxmlformats.org/officeDocument/2006/relationships/hyperlink" Target="https://docs.google.com/presentation/d/1WXCmFum3W5g6BYVWYwcicoNxeAq5DHnEomLNUNiEm9g/edit?usp=sharing" TargetMode="External"/><Relationship Id="rId23" Type="http://schemas.openxmlformats.org/officeDocument/2006/relationships/hyperlink" Target="https://docs.google.com/document/d/1NLkSNiSEam89U1lib2N5PgHvaIfz8GTBImJ2aPJXoB4/view" TargetMode="External"/><Relationship Id="rId1" Type="http://schemas.openxmlformats.org/officeDocument/2006/relationships/notesMaster" Target="../notesMasters/notesMaster1.xml"/><Relationship Id="rId2" Type="http://schemas.openxmlformats.org/officeDocument/2006/relationships/hyperlink" Target="https://sites.google.com/view/brea-photo-booth-rental/home" TargetMode="External"/><Relationship Id="rId3" Type="http://schemas.openxmlformats.org/officeDocument/2006/relationships/hyperlink" Target="https://drive.google.com/drive/folders/1CNlstsJzmPRpGDygZTjkJsPljmPP7HR7?usp=sharing" TargetMode="External"/><Relationship Id="rId4" Type="http://schemas.openxmlformats.org/officeDocument/2006/relationships/hyperlink" Target="https://news.google.com/rss/search?q=photobooth+rental" TargetMode="External"/><Relationship Id="rId9" Type="http://schemas.openxmlformats.org/officeDocument/2006/relationships/hyperlink" Target="https://drive.google.com/file/d/1M5yH2tZnwNNm8ymEjI8_SSZpgZtHNOAC/view?usp=sharing" TargetMode="External"/><Relationship Id="rId26" Type="http://schemas.openxmlformats.org/officeDocument/2006/relationships/hyperlink" Target="https://docs.google.com/presentation/d/1WXCmFum3W5g6BYVWYwcicoNxeAq5DHnEomLNUNiEm9g/view" TargetMode="External"/><Relationship Id="rId25" Type="http://schemas.openxmlformats.org/officeDocument/2006/relationships/hyperlink" Target="https://docs.google.com/presentation/d/1WXCmFum3W5g6BYVWYwcicoNxeAq5DHnEomLNUNiEm9g/pub?start=true&amp;loop=true&amp;delayms=3000" TargetMode="External"/><Relationship Id="rId27" Type="http://schemas.openxmlformats.org/officeDocument/2006/relationships/hyperlink" Target="https://docs.google.com/presentation/d/1WXCmFum3W5g6BYVWYwcicoNxeAq5DHnEomLNUNiEm9g/htmlpresent" TargetMode="External"/><Relationship Id="rId5" Type="http://schemas.openxmlformats.org/officeDocument/2006/relationships/hyperlink" Target="https://drive.google.com/drive/folders/1THol6KdyQ5eRHDkuSNzpCCuA7W6G_06a?usp=sharing" TargetMode="External"/><Relationship Id="rId6" Type="http://schemas.openxmlformats.org/officeDocument/2006/relationships/hyperlink" Target="https://drive.google.com/drive/folders/1qNjs32GLDqs_gyV7wvfqwQ0J0IbU7Eji?usp=sharing" TargetMode="External"/><Relationship Id="rId7" Type="http://schemas.openxmlformats.org/officeDocument/2006/relationships/hyperlink" Target="https://drive.google.com/drive/folders/1LtInV3kl1GuLrtGtrQ7Gmty0iUOiqrW8?usp=sharing" TargetMode="External"/><Relationship Id="rId8" Type="http://schemas.openxmlformats.org/officeDocument/2006/relationships/hyperlink" Target="https://drive.google.com/drive/folders/1nj2zzhbqP7alffxAB792eiMxJqQL9zRj?usp=sharing" TargetMode="External"/><Relationship Id="rId11" Type="http://schemas.openxmlformats.org/officeDocument/2006/relationships/hyperlink" Target="https://drive.google.com/file/d/1rjpPFpq1KLwNRQI5zUqq3p8Fb46TxuWh/view?usp=sharing" TargetMode="External"/><Relationship Id="rId10" Type="http://schemas.openxmlformats.org/officeDocument/2006/relationships/hyperlink" Target="https://drive.google.com/file/d/1wwDiQp1j2AiEPnUBtX86PsdkBuzqd4U7/view?usp=sharing" TargetMode="External"/><Relationship Id="rId13" Type="http://schemas.openxmlformats.org/officeDocument/2006/relationships/hyperlink" Target="https://docs.google.com/spreadsheet/pub?key=1eQSc2xaL9KH78-tqdSppxuOhVxSgCLxnUHtppYlS5V8" TargetMode="External"/><Relationship Id="rId12" Type="http://schemas.openxmlformats.org/officeDocument/2006/relationships/hyperlink" Target="https://docs.google.com/spreadsheets/d/1eQSc2xaL9KH78-tqdSppxuOhVxSgCLxnUHtppYlS5V8/edit?usp=sharing" TargetMode="External"/><Relationship Id="rId15" Type="http://schemas.openxmlformats.org/officeDocument/2006/relationships/hyperlink" Target="https://docs.google.com/spreadsheets/d/1eQSc2xaL9KH78-tqdSppxuOhVxSgCLxnUHtppYlS5V8/pub" TargetMode="External"/><Relationship Id="rId14" Type="http://schemas.openxmlformats.org/officeDocument/2006/relationships/hyperlink" Target="https://docs.google.com/spreadsheets/d/1eQSc2xaL9KH78-tqdSppxuOhVxSgCLxnUHtppYlS5V8/pubhtml" TargetMode="External"/><Relationship Id="rId17" Type="http://schemas.openxmlformats.org/officeDocument/2006/relationships/hyperlink" Target="https://docs.google.com/forms/d/1v-Z3t2Yx3XfHh8V7DWZTwv99Di5dsjP59RcFFN8b8Ao/edit?usp=sharing" TargetMode="External"/><Relationship Id="rId16" Type="http://schemas.openxmlformats.org/officeDocument/2006/relationships/hyperlink" Target="https://docs.google.com/spreadsheets/d/1eQSc2xaL9KH78-tqdSppxuOhVxSgCLxnUHtppYlS5V8/view" TargetMode="External"/><Relationship Id="rId19" Type="http://schemas.openxmlformats.org/officeDocument/2006/relationships/hyperlink" Target="https://drive.google.com/file/d/1GYmOSOlo4yQ_pS_0YEV3H-FwZ_N3dFKh/view?usp=drivesdk" TargetMode="External"/><Relationship Id="rId18" Type="http://schemas.openxmlformats.org/officeDocument/2006/relationships/hyperlink" Target="https://docs.google.com/drawings/d/1dNEp74shof81iozfyKaPZ8nPRPjle76vxNq3C4vsdTw/edit?usp=sharing"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8644084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8644084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https://sites.google.com/view/brea-photo-booth-rental/home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https://drive.google.com/drive/folders/1CNlstsJzmPRpGDygZTjkJsPljmPP7HR7?usp=sharing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https://news.google.com/rss/search?q=photobooth+rental</a:t>
            </a:r>
            <a:endParaRPr sz="1000"/>
          </a:p>
          <a:p>
            <a:pPr indent="0" lvl="0" marL="0" rtl="0" algn="l">
              <a:spcBef>
                <a:spcPts val="0"/>
              </a:spcBef>
              <a:spcAft>
                <a:spcPts val="0"/>
              </a:spcAft>
              <a:buNone/>
            </a:pPr>
            <a:r>
              <a:rPr lang="en" sz="1000" u="sng">
                <a:solidFill>
                  <a:schemeClr val="hlink"/>
                </a:solidFill>
                <a:hlinkClick r:id="rId5"/>
              </a:rPr>
              <a:t>https://drive.google.com/drive/folders/1THol6KdyQ5eRHDkuSNzpCCuA7W6G_06a?usp=sharing</a:t>
            </a:r>
            <a:endParaRPr sz="1000"/>
          </a:p>
          <a:p>
            <a:pPr indent="0" lvl="0" marL="0" rtl="0" algn="l">
              <a:spcBef>
                <a:spcPts val="0"/>
              </a:spcBef>
              <a:spcAft>
                <a:spcPts val="0"/>
              </a:spcAft>
              <a:buNone/>
            </a:pPr>
            <a:r>
              <a:rPr lang="en" sz="1000" u="sng">
                <a:solidFill>
                  <a:schemeClr val="hlink"/>
                </a:solidFill>
                <a:hlinkClick r:id="rId6"/>
              </a:rPr>
              <a:t>https://drive.google.com/drive/folders/1qNjs32GLDqs_gyV7wvfqwQ0J0IbU7Eji?usp=sharing</a:t>
            </a:r>
            <a:endParaRPr sz="1000"/>
          </a:p>
          <a:p>
            <a:pPr indent="0" lvl="0" marL="0" rtl="0" algn="l">
              <a:spcBef>
                <a:spcPts val="0"/>
              </a:spcBef>
              <a:spcAft>
                <a:spcPts val="0"/>
              </a:spcAft>
              <a:buNone/>
            </a:pPr>
            <a:r>
              <a:rPr lang="en" sz="1000" u="sng">
                <a:solidFill>
                  <a:schemeClr val="hlink"/>
                </a:solidFill>
                <a:hlinkClick r:id="rId7"/>
              </a:rPr>
              <a:t>https://drive.google.com/drive/folders/1LtInV3kl1GuLrtGtrQ7Gmty0iUOiqrW8?usp=sharing</a:t>
            </a:r>
            <a:endParaRPr sz="1000"/>
          </a:p>
          <a:p>
            <a:pPr indent="0" lvl="0" marL="0" rtl="0" algn="l">
              <a:spcBef>
                <a:spcPts val="0"/>
              </a:spcBef>
              <a:spcAft>
                <a:spcPts val="0"/>
              </a:spcAft>
              <a:buNone/>
            </a:pPr>
            <a:r>
              <a:rPr lang="en" sz="1000" u="sng">
                <a:solidFill>
                  <a:schemeClr val="hlink"/>
                </a:solidFill>
                <a:hlinkClick r:id="rId8"/>
              </a:rPr>
              <a:t>https://drive.google.com/drive/folders/1nj2zzhbqP7alffxAB792eiMxJqQL9zRj?usp=sharing</a:t>
            </a:r>
            <a:endParaRPr sz="1000"/>
          </a:p>
          <a:p>
            <a:pPr indent="0" lvl="0" marL="0" rtl="0" algn="l">
              <a:spcBef>
                <a:spcPts val="0"/>
              </a:spcBef>
              <a:spcAft>
                <a:spcPts val="0"/>
              </a:spcAft>
              <a:buNone/>
            </a:pPr>
            <a:r>
              <a:rPr lang="en" sz="1000" u="sng">
                <a:solidFill>
                  <a:schemeClr val="hlink"/>
                </a:solidFill>
                <a:hlinkClick r:id="rId9"/>
              </a:rPr>
              <a:t>https://drive.google.com/file/d/1M5yH2tZnwNNm8ymEjI8_SSZpgZtHNOAC/view?usp=sharing</a:t>
            </a:r>
            <a:endParaRPr sz="1000"/>
          </a:p>
          <a:p>
            <a:pPr indent="0" lvl="0" marL="0" rtl="0" algn="l">
              <a:spcBef>
                <a:spcPts val="0"/>
              </a:spcBef>
              <a:spcAft>
                <a:spcPts val="0"/>
              </a:spcAft>
              <a:buNone/>
            </a:pPr>
            <a:r>
              <a:rPr lang="en" sz="1000" u="sng">
                <a:solidFill>
                  <a:schemeClr val="hlink"/>
                </a:solidFill>
                <a:hlinkClick r:id="rId10"/>
              </a:rPr>
              <a:t>https://drive.google.com/file/d/1wwDiQp1j2AiEPnUBtX86PsdkBuzqd4U7/view?usp=sharing</a:t>
            </a:r>
            <a:endParaRPr sz="1000"/>
          </a:p>
          <a:p>
            <a:pPr indent="0" lvl="0" marL="0" rtl="0" algn="l">
              <a:spcBef>
                <a:spcPts val="0"/>
              </a:spcBef>
              <a:spcAft>
                <a:spcPts val="0"/>
              </a:spcAft>
              <a:buNone/>
            </a:pPr>
            <a:r>
              <a:rPr lang="en" sz="1000" u="sng">
                <a:solidFill>
                  <a:schemeClr val="hlink"/>
                </a:solidFill>
                <a:hlinkClick r:id="rId11"/>
              </a:rPr>
              <a:t>https://drive.google.com/file/d/1rjpPFpq1KLwNRQI5zUqq3p8Fb46TxuWh/view?usp=sharing</a:t>
            </a:r>
            <a:endParaRPr sz="1000"/>
          </a:p>
          <a:p>
            <a:pPr indent="0" lvl="0" marL="0" rtl="0" algn="l">
              <a:spcBef>
                <a:spcPts val="0"/>
              </a:spcBef>
              <a:spcAft>
                <a:spcPts val="0"/>
              </a:spcAft>
              <a:buNone/>
            </a:pPr>
            <a:r>
              <a:rPr lang="en" sz="1000" u="sng">
                <a:solidFill>
                  <a:schemeClr val="hlink"/>
                </a:solidFill>
                <a:hlinkClick r:id="rId12"/>
              </a:rPr>
              <a:t>https://docs.google.com/spreadsheets/d/1eQSc2xaL9KH78-tqdSppxuOhVxSgCLxnUHtppYlS5V8/edit?usp=sharing</a:t>
            </a:r>
            <a:endParaRPr sz="1000"/>
          </a:p>
          <a:p>
            <a:pPr indent="0" lvl="0" marL="0" rtl="0" algn="l">
              <a:spcBef>
                <a:spcPts val="0"/>
              </a:spcBef>
              <a:spcAft>
                <a:spcPts val="0"/>
              </a:spcAft>
              <a:buNone/>
            </a:pPr>
            <a:r>
              <a:rPr lang="en" sz="1000" u="sng">
                <a:solidFill>
                  <a:schemeClr val="hlink"/>
                </a:solidFill>
                <a:hlinkClick r:id="rId13"/>
              </a:rPr>
              <a:t>https://docs.google.com/spreadsheet/pub?key=1eQSc2xaL9KH78-tqdSppxuOhVxSgCLxnUHtppYlS5V8</a:t>
            </a:r>
            <a:endParaRPr sz="1000"/>
          </a:p>
          <a:p>
            <a:pPr indent="0" lvl="0" marL="0" rtl="0" algn="l">
              <a:spcBef>
                <a:spcPts val="0"/>
              </a:spcBef>
              <a:spcAft>
                <a:spcPts val="0"/>
              </a:spcAft>
              <a:buNone/>
            </a:pPr>
            <a:r>
              <a:rPr lang="en" sz="1000" u="sng">
                <a:solidFill>
                  <a:schemeClr val="hlink"/>
                </a:solidFill>
                <a:hlinkClick r:id="rId14"/>
              </a:rPr>
              <a:t>https://docs.google.com/spreadsheets/d/1eQSc2xaL9KH78-tqdSppxuOhVxSgCLxnUHtppYlS5V8/pubhtml</a:t>
            </a:r>
            <a:endParaRPr sz="1000"/>
          </a:p>
          <a:p>
            <a:pPr indent="0" lvl="0" marL="0" rtl="0" algn="l">
              <a:spcBef>
                <a:spcPts val="0"/>
              </a:spcBef>
              <a:spcAft>
                <a:spcPts val="0"/>
              </a:spcAft>
              <a:buNone/>
            </a:pPr>
            <a:r>
              <a:rPr lang="en" sz="1000" u="sng">
                <a:solidFill>
                  <a:schemeClr val="hlink"/>
                </a:solidFill>
                <a:hlinkClick r:id="rId15"/>
              </a:rPr>
              <a:t>https://docs.google.com/spreadsheets/d/1eQSc2xaL9KH78-tqdSppxuOhVxSgCLxnUHtppYlS5V8/pub</a:t>
            </a:r>
            <a:endParaRPr sz="1000"/>
          </a:p>
          <a:p>
            <a:pPr indent="0" lvl="0" marL="0" rtl="0" algn="l">
              <a:spcBef>
                <a:spcPts val="0"/>
              </a:spcBef>
              <a:spcAft>
                <a:spcPts val="0"/>
              </a:spcAft>
              <a:buNone/>
            </a:pPr>
            <a:r>
              <a:rPr lang="en" sz="1000" u="sng">
                <a:solidFill>
                  <a:schemeClr val="hlink"/>
                </a:solidFill>
                <a:hlinkClick r:id="rId16"/>
              </a:rPr>
              <a:t>https://docs.google.com/spreadsheets/d/1eQSc2xaL9KH78-tqdSppxuOhVxSgCLxnUHtppYlS5V8/view</a:t>
            </a:r>
            <a:endParaRPr sz="1000"/>
          </a:p>
          <a:p>
            <a:pPr indent="0" lvl="0" marL="0" rtl="0" algn="l">
              <a:spcBef>
                <a:spcPts val="0"/>
              </a:spcBef>
              <a:spcAft>
                <a:spcPts val="0"/>
              </a:spcAft>
              <a:buNone/>
            </a:pPr>
            <a:r>
              <a:rPr lang="en" sz="1000" u="sng">
                <a:solidFill>
                  <a:schemeClr val="hlink"/>
                </a:solidFill>
                <a:hlinkClick r:id="rId17"/>
              </a:rPr>
              <a:t>https://docs.google.com/forms/d/1v-Z3t2Yx3XfHh8V7DWZTwv99Di5dsjP59RcFFN8b8Ao/edit?usp=sharing</a:t>
            </a:r>
            <a:endParaRPr sz="1000"/>
          </a:p>
          <a:p>
            <a:pPr indent="0" lvl="0" marL="0" rtl="0" algn="l">
              <a:spcBef>
                <a:spcPts val="0"/>
              </a:spcBef>
              <a:spcAft>
                <a:spcPts val="0"/>
              </a:spcAft>
              <a:buNone/>
            </a:pPr>
            <a:r>
              <a:rPr lang="en" sz="1000" u="sng">
                <a:solidFill>
                  <a:schemeClr val="hlink"/>
                </a:solidFill>
                <a:hlinkClick r:id="rId18"/>
              </a:rPr>
              <a:t>https://docs.google.com/drawings/d/1dNEp74shof81iozfyKaPZ8nPRPjle76vxNq3C4vsdTw/edit?usp=sharing</a:t>
            </a:r>
            <a:endParaRPr sz="1000"/>
          </a:p>
          <a:p>
            <a:pPr indent="0" lvl="0" marL="0" rtl="0" algn="l">
              <a:spcBef>
                <a:spcPts val="0"/>
              </a:spcBef>
              <a:spcAft>
                <a:spcPts val="0"/>
              </a:spcAft>
              <a:buNone/>
            </a:pPr>
            <a:r>
              <a:rPr lang="en" sz="1000" u="sng">
                <a:solidFill>
                  <a:schemeClr val="hlink"/>
                </a:solidFill>
                <a:hlinkClick r:id="rId19"/>
              </a:rPr>
              <a:t>https://drive.google.com/file/d/1GYmOSOlo4yQ_pS_0YEV3H-FwZ_N3dFKh/view?usp=drivesdk</a:t>
            </a:r>
            <a:endParaRPr sz="1000"/>
          </a:p>
          <a:p>
            <a:pPr indent="0" lvl="0" marL="0" rtl="0" algn="l">
              <a:spcBef>
                <a:spcPts val="0"/>
              </a:spcBef>
              <a:spcAft>
                <a:spcPts val="0"/>
              </a:spcAft>
              <a:buNone/>
            </a:pPr>
            <a:r>
              <a:rPr lang="en" sz="1000" u="sng">
                <a:solidFill>
                  <a:schemeClr val="hlink"/>
                </a:solidFill>
                <a:hlinkClick r:id="rId20"/>
              </a:rPr>
              <a:t>https://sites.google.com/view/culver-city-video-booth-rental/home</a:t>
            </a:r>
            <a:endParaRPr sz="1000"/>
          </a:p>
          <a:p>
            <a:pPr indent="0" lvl="0" marL="0" rtl="0" algn="l">
              <a:spcBef>
                <a:spcPts val="0"/>
              </a:spcBef>
              <a:spcAft>
                <a:spcPts val="0"/>
              </a:spcAft>
              <a:buNone/>
            </a:pPr>
            <a:r>
              <a:rPr lang="en" sz="1000" u="sng">
                <a:solidFill>
                  <a:schemeClr val="hlink"/>
                </a:solidFill>
                <a:hlinkClick r:id="rId21"/>
              </a:rPr>
              <a:t>https://docs.google.com/document/d/1NLkSNiSEam89U1lib2N5PgHvaIfz8GTBImJ2aPJXoB4/edit?usp=sharing</a:t>
            </a:r>
            <a:endParaRPr sz="1000"/>
          </a:p>
          <a:p>
            <a:pPr indent="0" lvl="0" marL="0" rtl="0" algn="l">
              <a:spcBef>
                <a:spcPts val="0"/>
              </a:spcBef>
              <a:spcAft>
                <a:spcPts val="0"/>
              </a:spcAft>
              <a:buNone/>
            </a:pPr>
            <a:r>
              <a:rPr lang="en" sz="1000" u="sng">
                <a:solidFill>
                  <a:schemeClr val="hlink"/>
                </a:solidFill>
                <a:hlinkClick r:id="rId22"/>
              </a:rPr>
              <a:t>https://docs.google.com/document/d/1NLkSNiSEam89U1lib2N5PgHvaIfz8GTBImJ2aPJXoB4/pub</a:t>
            </a:r>
            <a:endParaRPr sz="1000"/>
          </a:p>
          <a:p>
            <a:pPr indent="0" lvl="0" marL="0" rtl="0" algn="l">
              <a:spcBef>
                <a:spcPts val="0"/>
              </a:spcBef>
              <a:spcAft>
                <a:spcPts val="0"/>
              </a:spcAft>
              <a:buNone/>
            </a:pPr>
            <a:r>
              <a:rPr lang="en" sz="1000" u="sng">
                <a:solidFill>
                  <a:schemeClr val="hlink"/>
                </a:solidFill>
                <a:hlinkClick r:id="rId23"/>
              </a:rPr>
              <a:t>https://docs.google.com/document/d/1NLkSNiSEam89U1lib2N5PgHvaIfz8GTBImJ2aPJXoB4/view</a:t>
            </a:r>
            <a:endParaRPr sz="1000"/>
          </a:p>
          <a:p>
            <a:pPr indent="0" lvl="0" marL="0" rtl="0" algn="l">
              <a:spcBef>
                <a:spcPts val="0"/>
              </a:spcBef>
              <a:spcAft>
                <a:spcPts val="0"/>
              </a:spcAft>
              <a:buNone/>
            </a:pPr>
            <a:r>
              <a:rPr lang="en" sz="1000" u="sng">
                <a:solidFill>
                  <a:schemeClr val="hlink"/>
                </a:solidFill>
                <a:hlinkClick r:id="rId24"/>
              </a:rPr>
              <a:t>https://docs.google.com/presentation/d/1WXCmFum3W5g6BYVWYwcicoNxeAq5DHnEomLNUNiEm9g/edit?usp=sharing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https://docs.google.com/presentation/d/1WXCmFum3W5g6BYVWYwcicoNxeAq5DHnEomLNUNiEm9g/pub?start=true&amp;loop=true&amp;delayms=3000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https://docs.google.com/presentation/d/1WXCmFum3W5g6BYVWYwcicoNxeAq5DHnEomLNUNiEm9g/view</a:t>
            </a:r>
            <a:endParaRPr sz="1000"/>
          </a:p>
          <a:p>
            <a:pPr indent="0" lvl="0" marL="0" rtl="0" algn="l">
              <a:spcBef>
                <a:spcPts val="0"/>
              </a:spcBef>
              <a:spcAft>
                <a:spcPts val="0"/>
              </a:spcAft>
              <a:buNone/>
            </a:pPr>
            <a:r>
              <a:rPr lang="en" sz="1000" u="sng">
                <a:solidFill>
                  <a:schemeClr val="hlink"/>
                </a:solidFill>
                <a:hlinkClick r:id="rId27"/>
              </a:rPr>
              <a:t>https://docs.google.com/presentation/d/1WXCmFum3W5g6BYVWYwcicoNxeAq5DHnEomLNUNiEm9g/htmlpresent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864408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864408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Brea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SLIDES_API8644084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SLIDES_API8644084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SLIDES_API8644084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SLIDES_API8644084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Brea</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SLIDES_API86440845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SLIDES_API86440845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SLIDES_API86440845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SLIDES_API86440845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8644084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8644084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8644084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8644084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https://sites.google.com/view/brea-photo-booth-rental/home</a:t>
            </a:r>
            <a:endParaRPr sz="1000"/>
          </a:p>
          <a:p>
            <a:pPr indent="0" lvl="0" marL="0" rtl="0" algn="l">
              <a:spcBef>
                <a:spcPts val="0"/>
              </a:spcBef>
              <a:spcAft>
                <a:spcPts val="0"/>
              </a:spcAft>
              <a:buNone/>
            </a:pPr>
            <a:r>
              <a:rPr lang="en" sz="1000" u="sng">
                <a:solidFill>
                  <a:schemeClr val="hlink"/>
                </a:solidFill>
                <a:hlinkClick r:id="rId3"/>
              </a:rPr>
              <a:t>https://drive.google.com/drive/folders/1CNlstsJzmPRpGDygZTjkJsPljmPP7HR7?usp=sharing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https://news.google.com/rss/search?q=photobooth+rental</a:t>
            </a:r>
            <a:endParaRPr sz="1000"/>
          </a:p>
          <a:p>
            <a:pPr indent="0" lvl="0" marL="0" rtl="0" algn="l">
              <a:spcBef>
                <a:spcPts val="0"/>
              </a:spcBef>
              <a:spcAft>
                <a:spcPts val="0"/>
              </a:spcAft>
              <a:buNone/>
            </a:pPr>
            <a:r>
              <a:rPr lang="en" sz="1000" u="sng">
                <a:solidFill>
                  <a:schemeClr val="hlink"/>
                </a:solidFill>
                <a:hlinkClick r:id="rId5"/>
              </a:rPr>
              <a:t>https://drive.google.com/drive/folders/1THol6KdyQ5eRHDkuSNzpCCuA7W6G_06a?usp=sharing</a:t>
            </a:r>
            <a:endParaRPr sz="1000"/>
          </a:p>
          <a:p>
            <a:pPr indent="0" lvl="0" marL="0" rtl="0" algn="l">
              <a:spcBef>
                <a:spcPts val="0"/>
              </a:spcBef>
              <a:spcAft>
                <a:spcPts val="0"/>
              </a:spcAft>
              <a:buNone/>
            </a:pPr>
            <a:r>
              <a:rPr lang="en" sz="1000" u="sng">
                <a:solidFill>
                  <a:schemeClr val="hlink"/>
                </a:solidFill>
                <a:hlinkClick r:id="rId6"/>
              </a:rPr>
              <a:t>https://drive.google.com/drive/folders/1qNjs32GLDqs_gyV7wvfqwQ0J0IbU7Eji?usp=sharing</a:t>
            </a:r>
            <a:endParaRPr sz="1000"/>
          </a:p>
          <a:p>
            <a:pPr indent="0" lvl="0" marL="0" rtl="0" algn="l">
              <a:spcBef>
                <a:spcPts val="0"/>
              </a:spcBef>
              <a:spcAft>
                <a:spcPts val="0"/>
              </a:spcAft>
              <a:buNone/>
            </a:pPr>
            <a:r>
              <a:rPr lang="en" sz="1000" u="sng">
                <a:solidFill>
                  <a:schemeClr val="hlink"/>
                </a:solidFill>
                <a:hlinkClick r:id="rId7"/>
              </a:rPr>
              <a:t>https://drive.google.com/drive/folders/1LtInV3kl1GuLrtGtrQ7Gmty0iUOiqrW8?usp=sharing</a:t>
            </a:r>
            <a:endParaRPr sz="1000"/>
          </a:p>
          <a:p>
            <a:pPr indent="0" lvl="0" marL="0" rtl="0" algn="l">
              <a:spcBef>
                <a:spcPts val="0"/>
              </a:spcBef>
              <a:spcAft>
                <a:spcPts val="0"/>
              </a:spcAft>
              <a:buNone/>
            </a:pPr>
            <a:r>
              <a:rPr lang="en" sz="1000" u="sng">
                <a:solidFill>
                  <a:schemeClr val="hlink"/>
                </a:solidFill>
                <a:hlinkClick r:id="rId8"/>
              </a:rPr>
              <a:t>https://drive.google.com/drive/folders/1nj2zzhbqP7alffxAB792eiMxJqQL9zRj?usp=sharing</a:t>
            </a:r>
            <a:endParaRPr sz="1000"/>
          </a:p>
          <a:p>
            <a:pPr indent="0" lvl="0" marL="0" rtl="0" algn="l">
              <a:spcBef>
                <a:spcPts val="0"/>
              </a:spcBef>
              <a:spcAft>
                <a:spcPts val="0"/>
              </a:spcAft>
              <a:buNone/>
            </a:pPr>
            <a:r>
              <a:rPr lang="en" sz="1000" u="sng">
                <a:solidFill>
                  <a:schemeClr val="hlink"/>
                </a:solidFill>
                <a:hlinkClick r:id="rId9"/>
              </a:rPr>
              <a:t>https://drive.google.com/file/d/1M5yH2tZnwNNm8ymEjI8_SSZpgZtHNOAC/view?usp=sharing</a:t>
            </a:r>
            <a:endParaRPr sz="1000"/>
          </a:p>
          <a:p>
            <a:pPr indent="0" lvl="0" marL="0" rtl="0" algn="l">
              <a:spcBef>
                <a:spcPts val="0"/>
              </a:spcBef>
              <a:spcAft>
                <a:spcPts val="0"/>
              </a:spcAft>
              <a:buNone/>
            </a:pPr>
            <a:r>
              <a:rPr lang="en" sz="1000" u="sng">
                <a:solidFill>
                  <a:schemeClr val="hlink"/>
                </a:solidFill>
                <a:hlinkClick r:id="rId10"/>
              </a:rPr>
              <a:t>https://drive.google.com/file/d/1wwDiQp1j2AiEPnUBtX86PsdkBuzqd4U7/view?usp=sharing</a:t>
            </a:r>
            <a:endParaRPr sz="1000"/>
          </a:p>
          <a:p>
            <a:pPr indent="0" lvl="0" marL="0" rtl="0" algn="l">
              <a:spcBef>
                <a:spcPts val="0"/>
              </a:spcBef>
              <a:spcAft>
                <a:spcPts val="0"/>
              </a:spcAft>
              <a:buNone/>
            </a:pPr>
            <a:r>
              <a:rPr lang="en" sz="1000" u="sng">
                <a:solidFill>
                  <a:schemeClr val="hlink"/>
                </a:solidFill>
                <a:hlinkClick r:id="rId11"/>
              </a:rPr>
              <a:t>https://drive.google.com/file/d/1rjpPFpq1KLwNRQI5zUqq3p8Fb46TxuWh/view?usp=sharing</a:t>
            </a:r>
            <a:endParaRPr sz="1000"/>
          </a:p>
          <a:p>
            <a:pPr indent="0" lvl="0" marL="0" rtl="0" algn="l">
              <a:spcBef>
                <a:spcPts val="0"/>
              </a:spcBef>
              <a:spcAft>
                <a:spcPts val="0"/>
              </a:spcAft>
              <a:buNone/>
            </a:pPr>
            <a:r>
              <a:rPr lang="en" sz="1000" u="sng">
                <a:solidFill>
                  <a:schemeClr val="hlink"/>
                </a:solidFill>
                <a:hlinkClick r:id="rId12"/>
              </a:rPr>
              <a:t>https://docs.google.com/spreadsheets/d/1eQSc2xaL9KH78-tqdSppxuOhVxSgCLxnUHtppYlS5V8/edit?usp=sharing</a:t>
            </a:r>
            <a:endParaRPr sz="1000"/>
          </a:p>
          <a:p>
            <a:pPr indent="0" lvl="0" marL="0" rtl="0" algn="l">
              <a:spcBef>
                <a:spcPts val="0"/>
              </a:spcBef>
              <a:spcAft>
                <a:spcPts val="0"/>
              </a:spcAft>
              <a:buNone/>
            </a:pPr>
            <a:r>
              <a:rPr lang="en" sz="1000" u="sng">
                <a:solidFill>
                  <a:schemeClr val="hlink"/>
                </a:solidFill>
                <a:hlinkClick r:id="rId13"/>
              </a:rPr>
              <a:t>https://docs.google.com/spreadsheet/pub?key=1eQSc2xaL9KH78-tqdSppxuOhVxSgCLxnUHtppYlS5V8</a:t>
            </a:r>
            <a:endParaRPr sz="1000"/>
          </a:p>
          <a:p>
            <a:pPr indent="0" lvl="0" marL="0" rtl="0" algn="l">
              <a:spcBef>
                <a:spcPts val="0"/>
              </a:spcBef>
              <a:spcAft>
                <a:spcPts val="0"/>
              </a:spcAft>
              <a:buNone/>
            </a:pPr>
            <a:r>
              <a:rPr lang="en" sz="1000" u="sng">
                <a:solidFill>
                  <a:schemeClr val="hlink"/>
                </a:solidFill>
                <a:hlinkClick r:id="rId14"/>
              </a:rPr>
              <a:t>https://docs.google.com/spreadsheets/d/1eQSc2xaL9KH78-tqdSppxuOhVxSgCLxnUHtppYlS5V8/pubhtml</a:t>
            </a:r>
            <a:endParaRPr sz="1000"/>
          </a:p>
          <a:p>
            <a:pPr indent="0" lvl="0" marL="0" rtl="0" algn="l">
              <a:spcBef>
                <a:spcPts val="0"/>
              </a:spcBef>
              <a:spcAft>
                <a:spcPts val="0"/>
              </a:spcAft>
              <a:buNone/>
            </a:pPr>
            <a:r>
              <a:rPr lang="en" sz="1000" u="sng">
                <a:solidFill>
                  <a:schemeClr val="hlink"/>
                </a:solidFill>
                <a:hlinkClick r:id="rId15"/>
              </a:rPr>
              <a:t>https://docs.google.com/spreadsheets/d/1eQSc2xaL9KH78-tqdSppxuOhVxSgCLxnUHtppYlS5V8/pub</a:t>
            </a:r>
            <a:endParaRPr sz="1000"/>
          </a:p>
          <a:p>
            <a:pPr indent="0" lvl="0" marL="0" rtl="0" algn="l">
              <a:spcBef>
                <a:spcPts val="0"/>
              </a:spcBef>
              <a:spcAft>
                <a:spcPts val="0"/>
              </a:spcAft>
              <a:buNone/>
            </a:pPr>
            <a:r>
              <a:rPr lang="en" sz="1000" u="sng">
                <a:solidFill>
                  <a:schemeClr val="hlink"/>
                </a:solidFill>
                <a:hlinkClick r:id="rId16"/>
              </a:rPr>
              <a:t>https://docs.google.com/spreadsheets/d/1eQSc2xaL9KH78-tqdSppxuOhVxSgCLxnUHtppYlS5V8/view</a:t>
            </a:r>
            <a:endParaRPr sz="1000"/>
          </a:p>
          <a:p>
            <a:pPr indent="0" lvl="0" marL="0" rtl="0" algn="l">
              <a:spcBef>
                <a:spcPts val="0"/>
              </a:spcBef>
              <a:spcAft>
                <a:spcPts val="0"/>
              </a:spcAft>
              <a:buNone/>
            </a:pPr>
            <a:r>
              <a:rPr lang="en" sz="1000" u="sng">
                <a:solidFill>
                  <a:schemeClr val="hlink"/>
                </a:solidFill>
                <a:hlinkClick r:id="rId17"/>
              </a:rPr>
              <a:t>https://docs.google.com/forms/d/1v-Z3t2Yx3XfHh8V7DWZTwv99Di5dsjP59RcFFN8b8Ao/edit?usp=sharing</a:t>
            </a:r>
            <a:endParaRPr sz="1000"/>
          </a:p>
          <a:p>
            <a:pPr indent="0" lvl="0" marL="0" rtl="0" algn="l">
              <a:spcBef>
                <a:spcPts val="0"/>
              </a:spcBef>
              <a:spcAft>
                <a:spcPts val="0"/>
              </a:spcAft>
              <a:buNone/>
            </a:pPr>
            <a:r>
              <a:rPr lang="en" sz="1000" u="sng">
                <a:solidFill>
                  <a:schemeClr val="hlink"/>
                </a:solidFill>
                <a:hlinkClick r:id="rId18"/>
              </a:rPr>
              <a:t>https://docs.google.com/drawings/d/1dNEp74shof81iozfyKaPZ8nPRPjle76vxNq3C4vsdTw/edit?usp=sharing</a:t>
            </a:r>
            <a:endParaRPr sz="1000"/>
          </a:p>
          <a:p>
            <a:pPr indent="0" lvl="0" marL="0" rtl="0" algn="l">
              <a:spcBef>
                <a:spcPts val="0"/>
              </a:spcBef>
              <a:spcAft>
                <a:spcPts val="0"/>
              </a:spcAft>
              <a:buNone/>
            </a:pPr>
            <a:r>
              <a:rPr lang="en" sz="1000" u="sng">
                <a:solidFill>
                  <a:schemeClr val="hlink"/>
                </a:solidFill>
                <a:hlinkClick r:id="rId19"/>
              </a:rPr>
              <a:t>https://drive.google.com/file/d/1GYmOSOlo4yQ_pS_0YEV3H-FwZ_N3dFKh/view?usp=drivesdk</a:t>
            </a:r>
            <a:endParaRPr sz="1000"/>
          </a:p>
          <a:p>
            <a:pPr indent="0" lvl="0" marL="0" rtl="0" algn="l">
              <a:spcBef>
                <a:spcPts val="0"/>
              </a:spcBef>
              <a:spcAft>
                <a:spcPts val="0"/>
              </a:spcAft>
              <a:buNone/>
            </a:pPr>
            <a:r>
              <a:rPr lang="en" sz="1000" u="sng">
                <a:solidFill>
                  <a:schemeClr val="hlink"/>
                </a:solidFill>
                <a:hlinkClick r:id="rId20"/>
              </a:rPr>
              <a:t>https://sites.google.com/view/culver-city-video-booth-rental/home</a:t>
            </a:r>
            <a:endParaRPr sz="1000"/>
          </a:p>
          <a:p>
            <a:pPr indent="0" lvl="0" marL="0" rtl="0" algn="l">
              <a:spcBef>
                <a:spcPts val="0"/>
              </a:spcBef>
              <a:spcAft>
                <a:spcPts val="0"/>
              </a:spcAft>
              <a:buNone/>
            </a:pPr>
            <a:r>
              <a:rPr lang="en" sz="1000" u="sng">
                <a:solidFill>
                  <a:schemeClr val="hlink"/>
                </a:solidFill>
                <a:hlinkClick r:id="rId21"/>
              </a:rPr>
              <a:t>https://docs.google.com/document/d/1NLkSNiSEam89U1lib2N5PgHvaIfz8GTBImJ2aPJXoB4/edit?usp=sharing</a:t>
            </a:r>
            <a:endParaRPr sz="1000"/>
          </a:p>
          <a:p>
            <a:pPr indent="0" lvl="0" marL="0" rtl="0" algn="l">
              <a:spcBef>
                <a:spcPts val="0"/>
              </a:spcBef>
              <a:spcAft>
                <a:spcPts val="0"/>
              </a:spcAft>
              <a:buNone/>
            </a:pPr>
            <a:r>
              <a:rPr lang="en" sz="1000" u="sng">
                <a:solidFill>
                  <a:schemeClr val="hlink"/>
                </a:solidFill>
                <a:hlinkClick r:id="rId22"/>
              </a:rPr>
              <a:t>https://docs.google.com/document/d/1NLkSNiSEam89U1lib2N5PgHvaIfz8GTBImJ2aPJXoB4/pub</a:t>
            </a:r>
            <a:endParaRPr sz="1000"/>
          </a:p>
          <a:p>
            <a:pPr indent="0" lvl="0" marL="0" rtl="0" algn="l">
              <a:spcBef>
                <a:spcPts val="0"/>
              </a:spcBef>
              <a:spcAft>
                <a:spcPts val="0"/>
              </a:spcAft>
              <a:buNone/>
            </a:pPr>
            <a:r>
              <a:rPr lang="en" sz="1000" u="sng">
                <a:solidFill>
                  <a:schemeClr val="hlink"/>
                </a:solidFill>
                <a:hlinkClick r:id="rId23"/>
              </a:rPr>
              <a:t>https://docs.google.com/document/d/1NLkSNiSEam89U1lib2N5PgHvaIfz8GTBImJ2aPJXoB4/view</a:t>
            </a:r>
            <a:endParaRPr sz="1000"/>
          </a:p>
          <a:p>
            <a:pPr indent="0" lvl="0" marL="0" rtl="0" algn="l">
              <a:spcBef>
                <a:spcPts val="0"/>
              </a:spcBef>
              <a:spcAft>
                <a:spcPts val="0"/>
              </a:spcAft>
              <a:buNone/>
            </a:pPr>
            <a:r>
              <a:rPr lang="en" sz="1000" u="sng">
                <a:solidFill>
                  <a:schemeClr val="hlink"/>
                </a:solidFill>
                <a:hlinkClick r:id="rId24"/>
              </a:rPr>
              <a:t>https://docs.google.com/presentation/d/1WXCmFum3W5g6BYVWYwcicoNxeAq5DHnEomLNUNiEm9g/edit?usp=sharing</a:t>
            </a:r>
            <a:endParaRPr sz="1000"/>
          </a:p>
          <a:p>
            <a:pPr indent="0" lvl="0" marL="0" rtl="0" algn="l">
              <a:spcBef>
                <a:spcPts val="0"/>
              </a:spcBef>
              <a:spcAft>
                <a:spcPts val="0"/>
              </a:spcAft>
              <a:buNone/>
            </a:pPr>
            <a:r>
              <a:rPr lang="en" sz="1000" u="sng">
                <a:solidFill>
                  <a:schemeClr val="hlink"/>
                </a:solidFill>
                <a:hlinkClick r:id="rId25"/>
              </a:rPr>
              <a:t>https://docs.google.com/presentation/d/1WXCmFum3W5g6BYVWYwcicoNxeAq5DHnEomLNUNiEm9g/pub?start=true&amp;loop=true&amp;delayms=3000</a:t>
            </a:r>
            <a:endParaRPr sz="1000"/>
          </a:p>
          <a:p>
            <a:pPr indent="0" lvl="0" marL="0" rtl="0" algn="l">
              <a:spcBef>
                <a:spcPts val="0"/>
              </a:spcBef>
              <a:spcAft>
                <a:spcPts val="0"/>
              </a:spcAft>
              <a:buNone/>
            </a:pPr>
            <a:r>
              <a:rPr lang="en" sz="1000" u="sng">
                <a:solidFill>
                  <a:schemeClr val="hlink"/>
                </a:solidFill>
                <a:hlinkClick r:id="rId26"/>
              </a:rPr>
              <a:t>https://docs.google.com/presentation/d/1WXCmFum3W5g6BYVWYwcicoNxeAq5DHnEomLNUNiEm9g/view</a:t>
            </a:r>
            <a:endParaRPr sz="1000"/>
          </a:p>
          <a:p>
            <a:pPr indent="0" lvl="0" marL="0" rtl="0" algn="l">
              <a:spcBef>
                <a:spcPts val="0"/>
              </a:spcBef>
              <a:spcAft>
                <a:spcPts val="0"/>
              </a:spcAft>
              <a:buNone/>
            </a:pPr>
            <a:r>
              <a:rPr lang="en" sz="1000" u="sng">
                <a:solidFill>
                  <a:schemeClr val="hlink"/>
                </a:solidFill>
                <a:hlinkClick r:id="rId27"/>
              </a:rPr>
              <a:t>https://docs.google.com/presentation/d/1WXCmFum3W5g6BYVWYwcicoNxeAq5DHnEomLNUNiEm9g/htmlpresent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8644084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8644084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Brea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8644084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8644084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8644084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8644084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8644084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8644084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Brea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8644084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8644084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8644084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8644084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8644084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8644084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8644084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8644084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8644084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8644084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brea-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docs.google.com/presentation/d/1WXCmFum3W5g6BYVWYwcicoNxeAq5DHnEomLNUNiEm9g/edit?usp=drivesdk"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0" Type="http://schemas.openxmlformats.org/officeDocument/2006/relationships/hyperlink" Target="https://drive.google.com/file/d/1GYmOSOlo4yQ_pS_0YEV3H-FwZ_N3dFKh/view?usp=drivesdk" TargetMode="External"/><Relationship Id="rId22" Type="http://schemas.openxmlformats.org/officeDocument/2006/relationships/hyperlink" Target="https://docs.google.com/document/d/1NLkSNiSEam89U1lib2N5PgHvaIfz8GTBImJ2aPJXoB4/edit?usp=sharing" TargetMode="External"/><Relationship Id="rId21" Type="http://schemas.openxmlformats.org/officeDocument/2006/relationships/hyperlink" Target="https://sites.google.com/view/culver-city-video-booth-rental/home" TargetMode="External"/><Relationship Id="rId24" Type="http://schemas.openxmlformats.org/officeDocument/2006/relationships/hyperlink" Target="https://docs.google.com/document/d/1NLkSNiSEam89U1lib2N5PgHvaIfz8GTBImJ2aPJXoB4/view" TargetMode="External"/><Relationship Id="rId23" Type="http://schemas.openxmlformats.org/officeDocument/2006/relationships/hyperlink" Target="https://docs.google.com/document/d/1NLkSNiSEam89U1lib2N5PgHvaIfz8GTBImJ2aPJXoB4/pub"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sites.google.com/view/brea-photo-booth-rental/home" TargetMode="External"/><Relationship Id="rId4" Type="http://schemas.openxmlformats.org/officeDocument/2006/relationships/hyperlink" Target="https://drive.google.com/drive/folders/1CNlstsJzmPRpGDygZTjkJsPljmPP7HR7?usp=sharing" TargetMode="External"/><Relationship Id="rId9" Type="http://schemas.openxmlformats.org/officeDocument/2006/relationships/hyperlink" Target="https://drive.google.com/drive/folders/1nj2zzhbqP7alffxAB792eiMxJqQL9zRj?usp=sharing" TargetMode="External"/><Relationship Id="rId26" Type="http://schemas.openxmlformats.org/officeDocument/2006/relationships/hyperlink" Target="https://docs.google.com/presentation/d/1WXCmFum3W5g6BYVWYwcicoNxeAq5DHnEomLNUNiEm9g/pub?start=true&amp;loop=true&amp;delayms=3000" TargetMode="External"/><Relationship Id="rId25" Type="http://schemas.openxmlformats.org/officeDocument/2006/relationships/hyperlink" Target="https://docs.google.com/presentation/d/1WXCmFum3W5g6BYVWYwcicoNxeAq5DHnEomLNUNiEm9g/edit?usp=sharing" TargetMode="External"/><Relationship Id="rId28" Type="http://schemas.openxmlformats.org/officeDocument/2006/relationships/hyperlink" Target="https://docs.google.com/presentation/d/1WXCmFum3W5g6BYVWYwcicoNxeAq5DHnEomLNUNiEm9g/htmlpresent" TargetMode="External"/><Relationship Id="rId27" Type="http://schemas.openxmlformats.org/officeDocument/2006/relationships/hyperlink" Target="https://docs.google.com/presentation/d/1WXCmFum3W5g6BYVWYwcicoNxeAq5DHnEomLNUNiEm9g/view" TargetMode="External"/><Relationship Id="rId5" Type="http://schemas.openxmlformats.org/officeDocument/2006/relationships/hyperlink" Target="https://news.google.com/rss/search?q=photobooth+rental" TargetMode="External"/><Relationship Id="rId6" Type="http://schemas.openxmlformats.org/officeDocument/2006/relationships/hyperlink" Target="https://drive.google.com/drive/folders/1THol6KdyQ5eRHDkuSNzpCCuA7W6G_06a?usp=sharing" TargetMode="External"/><Relationship Id="rId29" Type="http://schemas.openxmlformats.org/officeDocument/2006/relationships/hyperlink" Target="https://docs.google.com/presentation/d/1WXCmFum3W5g6BYVWYwcicoNxeAq5DHnEomLNUNiEm9g/edit?usp=drivesdk" TargetMode="External"/><Relationship Id="rId7" Type="http://schemas.openxmlformats.org/officeDocument/2006/relationships/hyperlink" Target="https://drive.google.com/drive/folders/1qNjs32GLDqs_gyV7wvfqwQ0J0IbU7Eji?usp=sharing" TargetMode="External"/><Relationship Id="rId8" Type="http://schemas.openxmlformats.org/officeDocument/2006/relationships/hyperlink" Target="https://drive.google.com/drive/folders/1LtInV3kl1GuLrtGtrQ7Gmty0iUOiqrW8?usp=sharing" TargetMode="External"/><Relationship Id="rId30" Type="http://schemas.openxmlformats.org/officeDocument/2006/relationships/image" Target="../media/image1.png"/><Relationship Id="rId11" Type="http://schemas.openxmlformats.org/officeDocument/2006/relationships/hyperlink" Target="https://drive.google.com/file/d/1wwDiQp1j2AiEPnUBtX86PsdkBuzqd4U7/view?usp=sharing" TargetMode="External"/><Relationship Id="rId10" Type="http://schemas.openxmlformats.org/officeDocument/2006/relationships/hyperlink" Target="https://drive.google.com/file/d/1M5yH2tZnwNNm8ymEjI8_SSZpgZtHNOAC/view?usp=sharing" TargetMode="External"/><Relationship Id="rId13" Type="http://schemas.openxmlformats.org/officeDocument/2006/relationships/hyperlink" Target="https://docs.google.com/spreadsheets/d/1eQSc2xaL9KH78-tqdSppxuOhVxSgCLxnUHtppYlS5V8/edit?usp=sharing" TargetMode="External"/><Relationship Id="rId12" Type="http://schemas.openxmlformats.org/officeDocument/2006/relationships/hyperlink" Target="https://drive.google.com/file/d/1rjpPFpq1KLwNRQI5zUqq3p8Fb46TxuWh/view?usp=sharing" TargetMode="External"/><Relationship Id="rId15" Type="http://schemas.openxmlformats.org/officeDocument/2006/relationships/hyperlink" Target="https://docs.google.com/spreadsheets/d/1eQSc2xaL9KH78-tqdSppxuOhVxSgCLxnUHtppYlS5V8/pubhtml" TargetMode="External"/><Relationship Id="rId14" Type="http://schemas.openxmlformats.org/officeDocument/2006/relationships/hyperlink" Target="https://docs.google.com/spreadsheet/pub?key=1eQSc2xaL9KH78-tqdSppxuOhVxSgCLxnUHtppYlS5V8" TargetMode="External"/><Relationship Id="rId17" Type="http://schemas.openxmlformats.org/officeDocument/2006/relationships/hyperlink" Target="https://docs.google.com/spreadsheets/d/1eQSc2xaL9KH78-tqdSppxuOhVxSgCLxnUHtppYlS5V8/view" TargetMode="External"/><Relationship Id="rId16" Type="http://schemas.openxmlformats.org/officeDocument/2006/relationships/hyperlink" Target="https://docs.google.com/spreadsheets/d/1eQSc2xaL9KH78-tqdSppxuOhVxSgCLxnUHtppYlS5V8/pub" TargetMode="External"/><Relationship Id="rId19" Type="http://schemas.openxmlformats.org/officeDocument/2006/relationships/hyperlink" Target="https://docs.google.com/drawings/d/1dNEp74shof81iozfyKaPZ8nPRPjle76vxNq3C4vsdTw/edit?usp=sharing" TargetMode="External"/><Relationship Id="rId18" Type="http://schemas.openxmlformats.org/officeDocument/2006/relationships/hyperlink" Target="https://docs.google.com/forms/d/1v-Z3t2Yx3XfHh8V7DWZTwv99Di5dsjP59RcFFN8b8Ao/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ocs.google.com/presentation/d/1WXCmFum3W5g6BYVWYwcicoNxeAq5DHnEomLNUNiEm9g/edit?usp=drivesdk"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brea-photo-booth-rental/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16.jpg"/><Relationship Id="rId6" Type="http://schemas.openxmlformats.org/officeDocument/2006/relationships/hyperlink" Target="https://docs.google.com/presentation/d/1WXCmFum3W5g6BYVWYwcicoNxeAq5DHnEomLNUNiEm9g/edit?usp=drivesdk" TargetMode="External"/><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brea-photo-booth-rental/home" TargetMode="External"/><Relationship Id="rId4" Type="http://schemas.openxmlformats.org/officeDocument/2006/relationships/hyperlink" Target="https://docs.google.com/presentation/d/1WXCmFum3W5g6BYVWYwcicoNxeAq5DHnEomLNUNiEm9g/edit?usp=drivesdk"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brea-photo-booth-rental/home" TargetMode="External"/><Relationship Id="rId4" Type="http://schemas.openxmlformats.org/officeDocument/2006/relationships/hyperlink" Target="http://www.youtube.com/watch?v=3pr93oJJCWA" TargetMode="External"/><Relationship Id="rId5" Type="http://schemas.openxmlformats.org/officeDocument/2006/relationships/image" Target="../media/image17.jpg"/><Relationship Id="rId6" Type="http://schemas.openxmlformats.org/officeDocument/2006/relationships/hyperlink" Target="https://docs.google.com/presentation/d/1WXCmFum3W5g6BYVWYwcicoNxeAq5DHnEomLNUNiEm9g/edit?usp=drivesdk" TargetMode="External"/><Relationship Id="rId7"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brea-photo-booth-rental/home" TargetMode="External"/><Relationship Id="rId4" Type="http://schemas.openxmlformats.org/officeDocument/2006/relationships/hyperlink" Target="http://www.youtube.com/watch?v=ztOckYx8qsw" TargetMode="External"/><Relationship Id="rId5" Type="http://schemas.openxmlformats.org/officeDocument/2006/relationships/image" Target="../media/image19.jpg"/><Relationship Id="rId6" Type="http://schemas.openxmlformats.org/officeDocument/2006/relationships/hyperlink" Target="https://docs.google.com/presentation/d/1WXCmFum3W5g6BYVWYwcicoNxeAq5DHnEomLNUNiEm9g/edit?usp=drivesdk" TargetMode="External"/><Relationship Id="rId7"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sites.google.com/view/brea-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culver-city-video-booth-rental/home" TargetMode="Externa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brea-photo-booth-rental/home"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brea-photo-booth-rental/home" TargetMode="External"/><Relationship Id="rId4" Type="http://schemas.openxmlformats.org/officeDocument/2006/relationships/hyperlink" Target="https://docs.google.com/presentation/d/1WXCmFum3W5g6BYVWYwcicoNxeAq5DHnEomLNUNiEm9g/edit?usp=drivesdk"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WXCmFum3W5g6BYVWYwcicoNxeAq5DHnEomLNUNiEm9g/edit?usp=drivesd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WXCmFum3W5g6BYVWYwcicoNxeAq5DHnEomLNUNiEm9g/edit?usp=drivesdk"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brea-photo-booth-rental/home" TargetMode="External"/><Relationship Id="rId4" Type="http://schemas.openxmlformats.org/officeDocument/2006/relationships/image" Target="../media/image10.jpg"/><Relationship Id="rId5" Type="http://schemas.openxmlformats.org/officeDocument/2006/relationships/hyperlink" Target="https://docs.google.com/presentation/d/1WXCmFum3W5g6BYVWYwcicoNxeAq5DHnEomLNUNiEm9g/edit?usp=drivesdk" TargetMode="External"/><Relationship Id="rId6"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brea-photo-booth-rental/home" TargetMode="External"/><Relationship Id="rId4" Type="http://schemas.openxmlformats.org/officeDocument/2006/relationships/image" Target="../media/image9.jpg"/><Relationship Id="rId5" Type="http://schemas.openxmlformats.org/officeDocument/2006/relationships/hyperlink" Target="https://docs.google.com/presentation/d/1WXCmFum3W5g6BYVWYwcicoNxeAq5DHnEomLNUNiEm9g/edit?usp=drivesdk"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brea-photo-booth-rental/home" TargetMode="External"/><Relationship Id="rId4" Type="http://schemas.openxmlformats.org/officeDocument/2006/relationships/image" Target="../media/image20.jpg"/><Relationship Id="rId5" Type="http://schemas.openxmlformats.org/officeDocument/2006/relationships/hyperlink" Target="https://docs.google.com/presentation/d/1WXCmFum3W5g6BYVWYwcicoNxeAq5DHnEomLNUNiEm9g/edit?usp=drivesd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Brea</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https://sites.google.com/view/brea-photo-booth-rental/home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1" name="Google Shape;111;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Brea" id="112" name="Google Shape;112;p22" title="Photo Booth Rental Bre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18" name="Google Shape;118;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spreadsheet</a:t>
            </a:r>
            <a:endParaRPr sz="700"/>
          </a:p>
          <a:p>
            <a:pPr indent="0" lvl="0" marL="0" rtl="0" algn="l">
              <a:lnSpc>
                <a:spcPct val="1000"/>
              </a:lnSpc>
              <a:spcBef>
                <a:spcPts val="1000"/>
              </a:spcBef>
              <a:spcAft>
                <a:spcPts val="0"/>
              </a:spcAft>
              <a:buNone/>
            </a:pPr>
            <a:r>
              <a:rPr lang="en" sz="700" u="sng">
                <a:solidFill>
                  <a:schemeClr val="hlink"/>
                </a:solidFill>
                <a:hlinkClick r:id="rId14"/>
              </a:rPr>
              <a:t>spreadsheet key</a:t>
            </a:r>
            <a:endParaRPr sz="700"/>
          </a:p>
          <a:p>
            <a:pPr indent="0" lvl="0" marL="0" rtl="0" algn="l">
              <a:lnSpc>
                <a:spcPct val="1000"/>
              </a:lnSpc>
              <a:spcBef>
                <a:spcPts val="1000"/>
              </a:spcBef>
              <a:spcAft>
                <a:spcPts val="0"/>
              </a:spcAft>
              <a:buNone/>
            </a:pPr>
            <a:r>
              <a:rPr lang="en" sz="700" u="sng">
                <a:solidFill>
                  <a:schemeClr val="hlink"/>
                </a:solidFill>
                <a:hlinkClick r:id="rId15"/>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a:t>
            </a:r>
            <a:endParaRPr sz="700"/>
          </a:p>
          <a:p>
            <a:pPr indent="0" lvl="0" marL="0" rtl="0" algn="l">
              <a:lnSpc>
                <a:spcPct val="1000"/>
              </a:lnSpc>
              <a:spcBef>
                <a:spcPts val="1000"/>
              </a:spcBef>
              <a:spcAft>
                <a:spcPts val="0"/>
              </a:spcAft>
              <a:buNone/>
            </a:pPr>
            <a:r>
              <a:rPr lang="en" sz="700" u="sng">
                <a:solidFill>
                  <a:schemeClr val="hlink"/>
                </a:solidFill>
                <a:hlinkClick r:id="rId17"/>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8"/>
              </a:rPr>
              <a:t>form</a:t>
            </a:r>
            <a:endParaRPr sz="700"/>
          </a:p>
          <a:p>
            <a:pPr indent="0" lvl="0" marL="0" rtl="0" algn="l">
              <a:lnSpc>
                <a:spcPct val="1000"/>
              </a:lnSpc>
              <a:spcBef>
                <a:spcPts val="1000"/>
              </a:spcBef>
              <a:spcAft>
                <a:spcPts val="0"/>
              </a:spcAft>
              <a:buNone/>
            </a:pPr>
            <a:r>
              <a:rPr lang="en" sz="700" u="sng">
                <a:solidFill>
                  <a:schemeClr val="hlink"/>
                </a:solidFill>
                <a:hlinkClick r:id="rId19"/>
              </a:rPr>
              <a:t>drawing</a:t>
            </a:r>
            <a:endParaRPr sz="700"/>
          </a:p>
          <a:p>
            <a:pPr indent="0" lvl="0" marL="0" rtl="0" algn="l">
              <a:lnSpc>
                <a:spcPct val="1000"/>
              </a:lnSpc>
              <a:spcBef>
                <a:spcPts val="1000"/>
              </a:spcBef>
              <a:spcAft>
                <a:spcPts val="0"/>
              </a:spcAft>
              <a:buNone/>
            </a:pPr>
            <a:r>
              <a:rPr lang="en" sz="700" u="sng">
                <a:solidFill>
                  <a:schemeClr val="hlink"/>
                </a:solidFill>
                <a:hlinkClick r:id="rId20"/>
              </a:rPr>
              <a:t>image</a:t>
            </a:r>
            <a:endParaRPr sz="700"/>
          </a:p>
          <a:p>
            <a:pPr indent="0" lvl="0" marL="0" rtl="0" algn="l">
              <a:lnSpc>
                <a:spcPct val="1000"/>
              </a:lnSpc>
              <a:spcBef>
                <a:spcPts val="1000"/>
              </a:spcBef>
              <a:spcAft>
                <a:spcPts val="0"/>
              </a:spcAft>
              <a:buNone/>
            </a:pPr>
            <a:r>
              <a:rPr lang="en" sz="700" u="sng">
                <a:solidFill>
                  <a:schemeClr val="hlink"/>
                </a:solidFill>
                <a:hlinkClick r:id="rId21"/>
              </a:rPr>
              <a:t>image link</a:t>
            </a:r>
            <a:endParaRPr sz="700"/>
          </a:p>
          <a:p>
            <a:pPr indent="0" lvl="0" marL="0" rtl="0" algn="l">
              <a:lnSpc>
                <a:spcPct val="1000"/>
              </a:lnSpc>
              <a:spcBef>
                <a:spcPts val="1000"/>
              </a:spcBef>
              <a:spcAft>
                <a:spcPts val="0"/>
              </a:spcAft>
              <a:buNone/>
            </a:pPr>
            <a:r>
              <a:rPr lang="en" sz="700" u="sng">
                <a:solidFill>
                  <a:schemeClr val="hlink"/>
                </a:solidFill>
                <a:hlinkClick r:id="rId22"/>
              </a:rPr>
              <a:t>document</a:t>
            </a:r>
            <a:endParaRPr sz="700"/>
          </a:p>
          <a:p>
            <a:pPr indent="0" lvl="0" marL="0" rtl="0" algn="l">
              <a:lnSpc>
                <a:spcPct val="1000"/>
              </a:lnSpc>
              <a:spcBef>
                <a:spcPts val="1000"/>
              </a:spcBef>
              <a:spcAft>
                <a:spcPts val="0"/>
              </a:spcAft>
              <a:buNone/>
            </a:pPr>
            <a:r>
              <a:rPr lang="en" sz="700" u="sng">
                <a:solidFill>
                  <a:schemeClr val="hlink"/>
                </a:solidFill>
                <a:hlinkClick r:id="rId23"/>
              </a:rPr>
              <a:t>document pub</a:t>
            </a:r>
            <a:endParaRPr sz="700"/>
          </a:p>
          <a:p>
            <a:pPr indent="0" lvl="0" marL="0" rtl="0" algn="l">
              <a:lnSpc>
                <a:spcPct val="1000"/>
              </a:lnSpc>
              <a:spcBef>
                <a:spcPts val="1000"/>
              </a:spcBef>
              <a:spcAft>
                <a:spcPts val="0"/>
              </a:spcAft>
              <a:buNone/>
            </a:pPr>
            <a:r>
              <a:rPr lang="en" sz="700" u="sng">
                <a:solidFill>
                  <a:schemeClr val="hlink"/>
                </a:solidFill>
                <a:hlinkClick r:id="rId24"/>
              </a:rPr>
              <a:t>document view</a:t>
            </a:r>
            <a:endParaRPr sz="700"/>
          </a:p>
          <a:p>
            <a:pPr indent="0" lvl="0" marL="0" rtl="0" algn="l">
              <a:lnSpc>
                <a:spcPct val="1000"/>
              </a:lnSpc>
              <a:spcBef>
                <a:spcPts val="1000"/>
              </a:spcBef>
              <a:spcAft>
                <a:spcPts val="1000"/>
              </a:spcAft>
              <a:buNone/>
            </a:pPr>
            <a:r>
              <a:t/>
            </a:r>
            <a:endParaRPr/>
          </a:p>
        </p:txBody>
      </p:sp>
      <p:sp>
        <p:nvSpPr>
          <p:cNvPr id="119" name="Google Shape;119;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a:t>
            </a:r>
            <a:endParaRPr sz="700"/>
          </a:p>
          <a:p>
            <a:pPr indent="0" lvl="0" marL="0" rtl="0" algn="l">
              <a:lnSpc>
                <a:spcPct val="1000"/>
              </a:lnSpc>
              <a:spcBef>
                <a:spcPts val="1000"/>
              </a:spcBef>
              <a:spcAft>
                <a:spcPts val="0"/>
              </a:spcAft>
              <a:buNone/>
            </a:pPr>
            <a:r>
              <a:rPr lang="en" sz="700" u="sng">
                <a:solidFill>
                  <a:schemeClr val="hlink"/>
                </a:solidFill>
                <a:hlinkClick r:id="rId2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8"/>
              </a:rPr>
              <a:t>presentation html</a:t>
            </a:r>
            <a:endParaRPr sz="700"/>
          </a:p>
          <a:p>
            <a:pPr indent="0" lvl="0" marL="0" rtl="0" algn="l">
              <a:lnSpc>
                <a:spcPct val="1000"/>
              </a:lnSpc>
              <a:spcBef>
                <a:spcPts val="1000"/>
              </a:spcBef>
              <a:spcAft>
                <a:spcPts val="1000"/>
              </a:spcAft>
              <a:buNone/>
            </a:pPr>
            <a:r>
              <a:t/>
            </a:r>
            <a:endParaRPr/>
          </a:p>
        </p:txBody>
      </p:sp>
      <p:pic>
        <p:nvPicPr>
          <p:cNvPr descr="Photo Booth Rental Brea" id="120" name="Google Shape;120;p23" title="Photo Booth Rental Brea">
            <a:hlinkClick r:id="rId29"/>
          </p:cNvPr>
          <p:cNvPicPr preferRelativeResize="0"/>
          <p:nvPr/>
        </p:nvPicPr>
        <p:blipFill>
          <a:blip r:embed="rId30">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26" name="Google Shape;126;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Brea" id="127" name="Google Shape;127;p24" title="Photo Booth Rental Bre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https://sites.google.com/view/brea-photo-booth-rental/home</a:t>
            </a:r>
            <a:endParaRPr/>
          </a:p>
        </p:txBody>
      </p:sp>
      <p:pic>
        <p:nvPicPr>
          <p:cNvPr id="133" name="Google Shape;133;p25">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Brea" id="134" name="Google Shape;134;p25" title="Photo Booth Rental Bre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https://sites.google.com/view/brea-photo-booth-rental/home</a:t>
            </a:r>
            <a:endParaRPr/>
          </a:p>
        </p:txBody>
      </p:sp>
      <p:pic>
        <p:nvPicPr>
          <p:cNvPr descr="Photo Booth Rental Brea" id="140" name="Google Shape;140;p26" title="Photo Booth Rental Brea">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https://sites.google.com/view/brea-photo-booth-rental/home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Brea" id="147" name="Google Shape;147;p27" title="Photo Booth Rental Bre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https://sites.google.com/view/brea-photo-booth-rental/home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Brea" id="154" name="Google Shape;154;p28" title="Photo Booth Rental Brea">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Brea</a:t>
            </a:r>
            <a:endParaRPr b="1">
              <a:solidFill>
                <a:srgbClr val="A8D673"/>
              </a:solidFill>
              <a:latin typeface="Poppins"/>
              <a:ea typeface="Poppins"/>
              <a:cs typeface="Poppins"/>
              <a:sym typeface="Poppins"/>
            </a:endParaRPr>
          </a:p>
        </p:txBody>
      </p:sp>
      <p:sp>
        <p:nvSpPr>
          <p:cNvPr id="160" name="Google Shape;160;p2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https://sites.google.com/view/brea-photo-booth-rental/home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Brea" id="60" name="Google Shape;60;p14" title="Photo Booth Rental Brea">
            <a:hlinkClick r:id="rId3"/>
          </p:cNvPr>
          <p:cNvPicPr preferRelativeResize="0"/>
          <p:nvPr/>
        </p:nvPicPr>
        <p:blipFill>
          <a:blip r:embed="rId4">
            <a:alphaModFix/>
          </a:blip>
          <a:stretch>
            <a:fillRect/>
          </a:stretch>
        </p:blipFill>
        <p:spPr>
          <a:xfrm>
            <a:off x="708338" y="0"/>
            <a:ext cx="772732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Brea" id="65" name="Google Shape;65;p15" title="Photo Booth Rental Brea">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Brea</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upgrade your issue next the unbelievable Vogue booth rental from fortunate Frog Photo Booth.Our Vogue booth produces distinctive photo booth content, much next the open tunnel setup used by supermodels in Vogue magazine. Our Vogue booth creates a unique video experience by filming videos in a tunnel of sporadic lights! After it is finished, everyone in the booth may text or email the enormously branded video to themselves directly from the kiosk and say it to social media using their phones. If you want a video experience that inspires people to share your branded content on social media and a unique experience they haven't had before.Both of those criteria are met by the Vogue Booth, but the publicize in addition to has a significant impact. Our other Vogue Booth Rental from lucky Frog can only be described as spectacular! It resembles a private catwalk landing field with opulent LED lights subsequent to a fashion magazine event!The Vogue Booth's endless vivacious law and radiant LED fresh panels swell to produce a endearing video clip that makes the ideal background for up to standard photo booth pics, GIFs, boomerangs, and videos. The Vogue Booth's booming LED background can be complemented by the excellent photo booth kiosk past tall quality lighting.The Vogue Booth is visually astonishing and creates incredible content that's perfect for sharing. To ensure that your memories are transformed into a cumulative new photo experience, rent our avant-garde Vogue booth. Your party should be unique and our protester Vogue booth will extremely transform your event.To create your concern even more remarkable, lucky Frog Photo Booth's incredible Vogue Booth Rentals pay for both video booths and Vogue Booths to every of orangey County. For more than a decade, fortunate Frog Photo Booth has captured several situation types including tall stop weddings, private events, birthday parties, bar mitzvahs, bat mitzvahs, proms, corporate events, and more.Step inside this impressive light-tunnel Vogue booth rental from lucky Frog Photo Booth and create fun photos, boomerang videos, GIFs or a print out. The light-tunnel Vogue booth rental from lucky Frog Photo Booth Photo features vibes Printouts GIFs, social sharing of your images, social network sharing, and tons of fun are all nearby from Vogue Booth. Because the thing is for that reason important, why not rent our light-tunnel Vogue booth rental from fortunate Frog Photo Booth?We provide several unique and oscillate custom photo booth experiences and the light-tunnel Vogue booth rental is a absolute choice! A Vogue booth rental is a absolute and interesting way to create your guests mood entertained! Because of the innovations in our Vogue booths, you can instantly state the videos upon social media, allowing your guests to tell the world how fabulous your business was.</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https://sites.google.com/view/brea-photo-booth-rental/home</a:t>
            </a:r>
            <a:endParaRPr sz="1000">
              <a:solidFill>
                <a:schemeClr val="dk2"/>
              </a:solidFill>
            </a:endParaRPr>
          </a:p>
        </p:txBody>
      </p:sp>
      <p:pic>
        <p:nvPicPr>
          <p:cNvPr descr="Photo Booth Rental Brea" id="73" name="Google Shape;73;p16" title="Photo Booth Rental Brea">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Brea" id="80" name="Google Shape;80;p17" title="Photo Booth Rental Bre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Brea</a:t>
            </a:r>
            <a:endParaRPr sz="800"/>
          </a:p>
          <a:p>
            <a:pPr indent="0" lvl="0" marL="0" rtl="0" algn="l">
              <a:spcBef>
                <a:spcPts val="0"/>
              </a:spcBef>
              <a:spcAft>
                <a:spcPts val="0"/>
              </a:spcAft>
              <a:buNone/>
            </a:pPr>
            <a:r>
              <a:t/>
            </a:r>
            <a:endParaRPr sz="800"/>
          </a:p>
        </p:txBody>
      </p:sp>
      <p:pic>
        <p:nvPicPr>
          <p:cNvPr descr="Photo Booth Rental Brea" id="87" name="Google Shape;87;p18" title="Photo Booth Rental Brea">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modernize your issue past the unbelievable Vogue booth rental from lucky Frog Photo Booth.&#10;Our Vogue booth produces distinctive photo booth content, much next the lively tunnel setup used by supermodels in Vogue magazine. Our Vogue booth creates a unique video experience by filming videos in a tunnel of broken lights! After it is finished, everyone in the booth may text or email the agreed branded video to themselves directly from the kiosk and broadcast it to social media using their phones. If you want a video experience that inspires people to allocation your branded content on social media and a unique experience they haven't had before.&#10;Both of those criteria are met by the Vogue Booth, but the tune with has a significant impact. Our further Vogue Booth Rental from fortunate Frog can abandoned be described as spectacular! It resembles a private catwalk runway next opulent LED lights in imitation of a fashion magazine event!&#10;The Vogue Booth's endless well-ventilated operate and colorful LED buoyant panels supplement to build a gorgeous video cut that makes the ideal background for satisfactory photo booth pics, GIFs, boomerangs, and videos. The Vogue Booth's animate LED background can be complemented by the excellent photo booth kiosk bearing in mind high air lighting.The Vogue Booth is visually startling and creates amazing content that's absolute for sharing. To ensure that your memories are transformed into a cumulative other photo experience, rent our innovative Vogue booth. Your party should be unique and our modern Vogue booth will utterly transform your event.&#10;To create your situation even more remarkable, lucky Frog Photo Booth's amazing Vogue Booth Rentals manage to pay for both video booths and Vogue Booths to every of yellow County. For more than a decade, lucky Frog Photo Booth has captured several event types including high stop weddings, private events, birthday parties, bar mitzvahs, bat mitzvahs, proms, corporate events, and more.&#10;Step inside this fabulous light-tunnel Vogue booth rental from fortunate Frog Photo Booth and create fun photos, boomerang videos, GIFs or a print out. The light-tunnel Vogue booth rental from lucky Frog Photo Booth Photo features character Printouts GIFs, social sharing of your images, social network sharing, and tons of fun are all to hand from Vogue Booth. Because the matter is in view of that important, why not rent our light-tunnel Vogue booth rental from lucky Frog Photo Booth?&#10;We provide several unique and substitute custom photo booth experiences and the light-tunnel Vogue booth rental is a perfect choice! A Vogue booth rental is a absolute and engaging way to create your guests tone entertained! Because of the innovations in our Vogue booths, you can instantly pronounce the videos upon social media, allowing your guests to tell the world how impressive your business was.&#10;" id="92" name="Google Shape;92;p19" title="Photo Booth Rental Brea">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Brea" id="93" name="Google Shape;93;p19" title="Photo Booth Rental Brea">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modernize your issue past the unbelievable Vogue booth rental from lucky Frog Photo Booth.&#10;Our Vogue booth produces distinctive photo booth content, much next the lively tunnel setup used by supermodels in Vogue magazine. Our Vogue booth creates a unique video experience by filming videos in a tunnel of broken lights! After it is finished, everyone in the booth may text or email the agreed branded video to themselves directly from the kiosk and broadcast it to social media using their phones. If you want a video experience that inspires people to allocation your branded content on social media and a unique experience they haven't had before.&#10;Both of those criteria are met by the Vogue Booth, but the tune with has a significant impact. Our further Vogue Booth Rental from fortunate Frog can abandoned be described as spectacular! It resembles a private catwalk runway next opulent LED lights in imitation of a fashion magazine event!&#10;The Vogue Booth's endless well-ventilated operate and colorful LED buoyant panels supplement to build a gorgeous video cut that makes the ideal background for satisfactory photo booth pics, GIFs, boomerangs, and videos. The Vogue Booth's animate LED background can be complemented by the excellent photo booth kiosk bearing in mind high air lighting.The Vogue Booth is visually startling and creates amazing content that's absolute for sharing. To ensure that your memories are transformed into a cumulative other photo experience, rent our innovative Vogue booth. Your party should be unique and our modern Vogue booth will utterly transform your event.&#10;To create your situation even more remarkable, lucky Frog Photo Booth's amazing Vogue Booth Rentals manage to pay for both video booths and Vogue Booths to every of yellow County. For more than a decade, lucky Frog Photo Booth has captured several event types including high stop weddings, private events, birthday parties, bar mitzvahs, bat mitzvahs, proms, corporate events, and more.&#10;Step inside this fabulous light-tunnel Vogue booth rental from fortunate Frog Photo Booth and create fun photos, boomerang videos, GIFs or a print out. The light-tunnel Vogue booth rental from lucky Frog Photo Booth Photo features character Printouts GIFs, social sharing of your images, social network sharing, and tons of fun are all to hand from Vogue Booth. Because the matter is in view of that important, why not rent our light-tunnel Vogue booth rental from lucky Frog Photo Booth?&#10;We provide several unique and substitute custom photo booth experiences and the light-tunnel Vogue booth rental is a perfect choice! A Vogue booth rental is a absolute and engaging way to create your guests tone entertained! Because of the innovations in our Vogue booths, you can instantly pronounce the videos upon social media, allowing your guests to tell the world how impressive your business was.&#10;" id="98" name="Google Shape;98;p20" title="Photo Booth Rental Brea">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Brea" id="99" name="Google Shape;99;p20" title="Photo Booth Rental Brea">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modernize your issue past the unbelievable Vogue booth rental from lucky Frog Photo Booth.&#10;Our Vogue booth produces distinctive photo booth content, much next the lively tunnel setup used by supermodels in Vogue magazine. Our Vogue booth creates a unique video experience by filming videos in a tunnel of broken lights! After it is finished, everyone in the booth may text or email the agreed branded video to themselves directly from the kiosk and broadcast it to social media using their phones. If you want a video experience that inspires people to allocation your branded content on social media and a unique experience they haven't had before.&#10;Both of those criteria are met by the Vogue Booth, but the tune with has a significant impact. Our further Vogue Booth Rental from fortunate Frog can abandoned be described as spectacular! It resembles a private catwalk runway next opulent LED lights in imitation of a fashion magazine event!&#10;The Vogue Booth's endless well-ventilated operate and colorful LED buoyant panels supplement to build a gorgeous video cut that makes the ideal background for satisfactory photo booth pics, GIFs, boomerangs, and videos. The Vogue Booth's animate LED background can be complemented by the excellent photo booth kiosk bearing in mind high air lighting.The Vogue Booth is visually startling and creates amazing content that's absolute for sharing. To ensure that your memories are transformed into a cumulative other photo experience, rent our innovative Vogue booth. Your party should be unique and our modern Vogue booth will utterly transform your event.&#10;To create your situation even more remarkable, lucky Frog Photo Booth's amazing Vogue Booth Rentals manage to pay for both video booths and Vogue Booths to every of yellow County. For more than a decade, lucky Frog Photo Booth has captured several event types including high stop weddings, private events, birthday parties, bar mitzvahs, bat mitzvahs, proms, corporate events, and more.&#10;Step inside this fabulous light-tunnel Vogue booth rental from fortunate Frog Photo Booth and create fun photos, boomerang videos, GIFs or a print out. The light-tunnel Vogue booth rental from lucky Frog Photo Booth Photo features character Printouts GIFs, social sharing of your images, social network sharing, and tons of fun are all to hand from Vogue Booth. Because the matter is in view of that important, why not rent our light-tunnel Vogue booth rental from lucky Frog Photo Booth?&#10;We provide several unique and substitute custom photo booth experiences and the light-tunnel Vogue booth rental is a perfect choice! A Vogue booth rental is a absolute and engaging way to create your guests tone entertained! Because of the innovations in our Vogue booths, you can instantly pronounce the videos upon social media, allowing your guests to tell the world how impressive your business was.&#10;" id="104" name="Google Shape;104;p21" title="Photo Booth Rental Brea">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Photo Booth Rental Brea" id="105" name="Google Shape;105;p21" title="Photo Booth Rental Brea">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