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dmsrJuVE_4GbBXORdO4b6lcQxW74w6V2CG0hlvHh8ko/view" TargetMode="External"/><Relationship Id="rId42" Type="http://schemas.openxmlformats.org/officeDocument/2006/relationships/hyperlink" Target="https://docs.google.com/document/d/1QKIaVJoMDgIaOmr5e2XL_fM28dhZXkMI5C5TWubg8js/pub" TargetMode="External"/><Relationship Id="rId41" Type="http://schemas.openxmlformats.org/officeDocument/2006/relationships/hyperlink" Target="https://docs.google.com/document/d/1QKIaVJoMDgIaOmr5e2XL_fM28dhZXkMI5C5TWubg8js/edit?usp=sharing" TargetMode="External"/><Relationship Id="rId44" Type="http://schemas.openxmlformats.org/officeDocument/2006/relationships/hyperlink" Target="https://docs.google.com/presentation/d/1uLTpbHSZkKJXvk5ykRFsQBzqTb2HF-v1QBRzPQ6PHV0/edit?usp=sharing" TargetMode="External"/><Relationship Id="rId43" Type="http://schemas.openxmlformats.org/officeDocument/2006/relationships/hyperlink" Target="https://docs.google.com/document/d/1QKIaVJoMDgIaOmr5e2XL_fM28dhZXkMI5C5TWubg8js/view" TargetMode="External"/><Relationship Id="rId46" Type="http://schemas.openxmlformats.org/officeDocument/2006/relationships/hyperlink" Target="https://docs.google.com/presentation/d/1uLTpbHSZkKJXvk5ykRFsQBzqTb2HF-v1QBRzPQ6PHV0/view" TargetMode="External"/><Relationship Id="rId45" Type="http://schemas.openxmlformats.org/officeDocument/2006/relationships/hyperlink" Target="https://docs.google.com/presentation/d/1uLTpbHSZkKJXvk5ykRFsQBzqTb2HF-v1QBRzPQ6PHV0/pub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EmxgJ0J5BXcALbuITN3EKieyx6MjKPCZ?usp=sharing" TargetMode="External"/><Relationship Id="rId3" Type="http://schemas.openxmlformats.org/officeDocument/2006/relationships/hyperlink" Target="https://drive.google.com/file/d/1TqF_TQ5NS35LmfML_2V2L-VVUcMFjuX2/view?usp=sharing" TargetMode="External"/><Relationship Id="rId4" Type="http://schemas.openxmlformats.org/officeDocument/2006/relationships/hyperlink" Target="https://drive.google.com/file/d/1w-Al-BFd0TEWyrgpBqrFOokzh4lDOX4b/view?usp=sharing" TargetMode="External"/><Relationship Id="rId9" Type="http://schemas.openxmlformats.org/officeDocument/2006/relationships/hyperlink" Target="https://drive.google.com/file/d/18Lf27zXWA-J5Y5AChzh9DhrLdl5gsEzM/view?usp=sharing" TargetMode="External"/><Relationship Id="rId48" Type="http://schemas.openxmlformats.org/officeDocument/2006/relationships/hyperlink" Target="https://docs.google.com/document/d/1Zid_HZeUn6wkrBX7eAMZrO7um_IeYT4ZBoaoxZ8fC3M/pub" TargetMode="External"/><Relationship Id="rId47" Type="http://schemas.openxmlformats.org/officeDocument/2006/relationships/hyperlink" Target="https://docs.google.com/document/d/1Zid_HZeUn6wkrBX7eAMZrO7um_IeYT4ZBoaoxZ8fC3M/edit?usp=sharing" TargetMode="External"/><Relationship Id="rId49" Type="http://schemas.openxmlformats.org/officeDocument/2006/relationships/hyperlink" Target="https://docs.google.com/document/d/1Zid_HZeUn6wkrBX7eAMZrO7um_IeYT4ZBoaoxZ8fC3M/view" TargetMode="External"/><Relationship Id="rId5" Type="http://schemas.openxmlformats.org/officeDocument/2006/relationships/hyperlink" Target="https://drive.google.com/file/d/1OaQ7f8kVGjobCwBYVeIdQjlHxeK3_6VW/view?usp=sharing" TargetMode="External"/><Relationship Id="rId6" Type="http://schemas.openxmlformats.org/officeDocument/2006/relationships/hyperlink" Target="https://drive.google.com/file/d/1PbDCiM6Uixr9GT4EyrmekEOB8JOCmIqU/view?usp=sharing" TargetMode="External"/><Relationship Id="rId7" Type="http://schemas.openxmlformats.org/officeDocument/2006/relationships/hyperlink" Target="https://drive.google.com/file/d/1HdrJEsQ50GkU05DFzzhVYTGn9CTU5K5g/view?usp=sharing" TargetMode="External"/><Relationship Id="rId8" Type="http://schemas.openxmlformats.org/officeDocument/2006/relationships/hyperlink" Target="https://drive.google.com/file/d/1P8KeH-0TfCNfde-UeFbEaTEzo-u2OtWW/view?usp=sharing" TargetMode="External"/><Relationship Id="rId31" Type="http://schemas.openxmlformats.org/officeDocument/2006/relationships/hyperlink" Target="https://docs.google.com/document/d/1mo8tB5MDdqA9xdkCf9lDF3JQAlFhQoSd--DxWQkb3Xc/view" TargetMode="External"/><Relationship Id="rId30" Type="http://schemas.openxmlformats.org/officeDocument/2006/relationships/hyperlink" Target="https://docs.google.com/document/d/1mo8tB5MDdqA9xdkCf9lDF3JQAlFhQoSd--DxWQkb3Xc/pub" TargetMode="External"/><Relationship Id="rId33" Type="http://schemas.openxmlformats.org/officeDocument/2006/relationships/hyperlink" Target="https://docs.google.com/presentation/d/1XP5Epch1ZdB8g1JCm-rgZrRFYuYzzu9NxtswZCFKgZk/pub" TargetMode="External"/><Relationship Id="rId32" Type="http://schemas.openxmlformats.org/officeDocument/2006/relationships/hyperlink" Target="https://docs.google.com/presentation/d/1XP5Epch1ZdB8g1JCm-rgZrRFYuYzzu9NxtswZCFKgZk/edit?usp=sharing" TargetMode="External"/><Relationship Id="rId35" Type="http://schemas.openxmlformats.org/officeDocument/2006/relationships/hyperlink" Target="https://docs.google.com/document/d/1TB6Byy6azIccHUU9ZQ1RBuvage3i9eFufoNs5G9vAnE/edit?usp=sharing" TargetMode="External"/><Relationship Id="rId34" Type="http://schemas.openxmlformats.org/officeDocument/2006/relationships/hyperlink" Target="https://docs.google.com/presentation/d/1XP5Epch1ZdB8g1JCm-rgZrRFYuYzzu9NxtswZCFKgZk/view" TargetMode="External"/><Relationship Id="rId37" Type="http://schemas.openxmlformats.org/officeDocument/2006/relationships/hyperlink" Target="https://docs.google.com/document/d/1TB6Byy6azIccHUU9ZQ1RBuvage3i9eFufoNs5G9vAnE/view" TargetMode="External"/><Relationship Id="rId36" Type="http://schemas.openxmlformats.org/officeDocument/2006/relationships/hyperlink" Target="https://docs.google.com/document/d/1TB6Byy6azIccHUU9ZQ1RBuvage3i9eFufoNs5G9vAnE/pub" TargetMode="External"/><Relationship Id="rId39" Type="http://schemas.openxmlformats.org/officeDocument/2006/relationships/hyperlink" Target="https://docs.google.com/presentation/d/1dmsrJuVE_4GbBXORdO4b6lcQxW74w6V2CG0hlvHh8ko/pub" TargetMode="External"/><Relationship Id="rId38" Type="http://schemas.openxmlformats.org/officeDocument/2006/relationships/hyperlink" Target="https://docs.google.com/presentation/d/1dmsrJuVE_4GbBXORdO4b6lcQxW74w6V2CG0hlvHh8ko/edit?usp=sharing" TargetMode="External"/><Relationship Id="rId20" Type="http://schemas.openxmlformats.org/officeDocument/2006/relationships/hyperlink" Target="https://drive.google.com/file/d/1HGRjwi7gszgwd1Bhv_FgecQDcB8kz90p/view?usp=sharing" TargetMode="External"/><Relationship Id="rId22" Type="http://schemas.openxmlformats.org/officeDocument/2006/relationships/hyperlink" Target="https://drive.google.com/file/d/1CApKEXCTAb0NSzIp5UsoIWW_J8c4GYKW/view?usp=sharing" TargetMode="External"/><Relationship Id="rId21" Type="http://schemas.openxmlformats.org/officeDocument/2006/relationships/hyperlink" Target="https://drive.google.com/file/d/1fI5Zdj79M6kgWTC2fD3iasuXG-WcCS_x/view?usp=sharing" TargetMode="External"/><Relationship Id="rId24" Type="http://schemas.openxmlformats.org/officeDocument/2006/relationships/hyperlink" Target="https://docs.google.com/document/d/1qkEX8WiT5tuajR-HzgocVrXPGYhTyxV4LRm_PRIdP_o/pub" TargetMode="External"/><Relationship Id="rId23" Type="http://schemas.openxmlformats.org/officeDocument/2006/relationships/hyperlink" Target="https://docs.google.com/document/d/1qkEX8WiT5tuajR-HzgocVrXPGYhTyxV4LRm_PRIdP_o/edit?usp=sharing" TargetMode="External"/><Relationship Id="rId26" Type="http://schemas.openxmlformats.org/officeDocument/2006/relationships/hyperlink" Target="https://docs.google.com/presentation/d/1d06v08JvvTe0irC6YLfhiutavrgYp25g6ZxtE4-Kecs/edit?usp=sharing" TargetMode="External"/><Relationship Id="rId25" Type="http://schemas.openxmlformats.org/officeDocument/2006/relationships/hyperlink" Target="https://docs.google.com/document/d/1qkEX8WiT5tuajR-HzgocVrXPGYhTyxV4LRm_PRIdP_o/view" TargetMode="External"/><Relationship Id="rId28" Type="http://schemas.openxmlformats.org/officeDocument/2006/relationships/hyperlink" Target="https://docs.google.com/presentation/d/1d06v08JvvTe0irC6YLfhiutavrgYp25g6ZxtE4-Kecs/view" TargetMode="External"/><Relationship Id="rId27" Type="http://schemas.openxmlformats.org/officeDocument/2006/relationships/hyperlink" Target="https://docs.google.com/presentation/d/1d06v08JvvTe0irC6YLfhiutavrgYp25g6ZxtE4-Kecs/pub" TargetMode="External"/><Relationship Id="rId29" Type="http://schemas.openxmlformats.org/officeDocument/2006/relationships/hyperlink" Target="https://docs.google.com/document/d/1mo8tB5MDdqA9xdkCf9lDF3JQAlFhQoSd--DxWQkb3Xc/edit?usp=sharing" TargetMode="External"/><Relationship Id="rId51" Type="http://schemas.openxmlformats.org/officeDocument/2006/relationships/hyperlink" Target="https://docs.google.com/presentation/d/1oR0rWbpgOo3jSOYwql9f0daWcXk7Gmm5qOI-5V-5-mQ/pub" TargetMode="External"/><Relationship Id="rId50" Type="http://schemas.openxmlformats.org/officeDocument/2006/relationships/hyperlink" Target="https://docs.google.com/presentation/d/1oR0rWbpgOo3jSOYwql9f0daWcXk7Gmm5qOI-5V-5-mQ/edit?usp=sharing" TargetMode="External"/><Relationship Id="rId52" Type="http://schemas.openxmlformats.org/officeDocument/2006/relationships/hyperlink" Target="https://docs.google.com/presentation/d/1oR0rWbpgOo3jSOYwql9f0daWcXk7Gmm5qOI-5V-5-mQ/view" TargetMode="External"/><Relationship Id="rId11" Type="http://schemas.openxmlformats.org/officeDocument/2006/relationships/hyperlink" Target="https://drive.google.com/file/d/1Gc_8z8LQMYRF6tdU2-5EQEy38w-XQiHH/view?usp=sharing" TargetMode="External"/><Relationship Id="rId10" Type="http://schemas.openxmlformats.org/officeDocument/2006/relationships/hyperlink" Target="https://drive.google.com/file/d/1a7MfN2tgo45hkb0Or-0E8m_hE0HC4QAI/view?usp=sharing" TargetMode="External"/><Relationship Id="rId13" Type="http://schemas.openxmlformats.org/officeDocument/2006/relationships/hyperlink" Target="https://drive.google.com/file/d/17wAWf7LVs29dXzjFgaGxQQIaUSZCReSq/view?usp=sharing" TargetMode="External"/><Relationship Id="rId12" Type="http://schemas.openxmlformats.org/officeDocument/2006/relationships/hyperlink" Target="https://drive.google.com/file/d/1nS9bn4MyY8LSYCqqusdUmPVLmB8O8hTb/view?usp=sharing" TargetMode="External"/><Relationship Id="rId15" Type="http://schemas.openxmlformats.org/officeDocument/2006/relationships/hyperlink" Target="https://drive.google.com/file/d/1PcfurfqloNMJWeQ9rDzEAJR0AUHpZYJc/view?usp=sharing" TargetMode="External"/><Relationship Id="rId14" Type="http://schemas.openxmlformats.org/officeDocument/2006/relationships/hyperlink" Target="https://drive.google.com/file/d/1h1Q3I9nBfMmO5Cp__wnD0n8q0aF6h00g/view?usp=sharing" TargetMode="External"/><Relationship Id="rId17" Type="http://schemas.openxmlformats.org/officeDocument/2006/relationships/hyperlink" Target="https://drive.google.com/file/d/1rCK4H1EV11n1nzt-lvrGFjz4oLKYvEB2/view?usp=sharing" TargetMode="External"/><Relationship Id="rId16" Type="http://schemas.openxmlformats.org/officeDocument/2006/relationships/hyperlink" Target="https://drive.google.com/file/d/1DCHLm1xufoeyxR0iaGylHDWBuTdKBaSJ/view?usp=sharing" TargetMode="External"/><Relationship Id="rId19" Type="http://schemas.openxmlformats.org/officeDocument/2006/relationships/hyperlink" Target="https://drive.google.com/file/d/1LGg2ISybSKW_HonxNcHu-2cMAH_Cwm9I/view?usp=sharing" TargetMode="External"/><Relationship Id="rId18" Type="http://schemas.openxmlformats.org/officeDocument/2006/relationships/hyperlink" Target="https://drive.google.com/file/d/1GOGuw9kRjTnu7g_QSJ4aYv7Q_8_VkVTP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25945507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25945507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https://drive.google.com/drive/folders/1EmxgJ0J5BXcALbuITN3EKieyx6MjKPCZ?usp=sharing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https://drive.google.com/file/d/1TqF_TQ5NS35LmfML_2V2L-VVUcMFjuX2/view?usp=sharing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https://drive.google.com/file/d/1w-Al-BFd0TEWyrgpBqrFOokzh4lDOX4b/view?usp=sharing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https://drive.google.com/file/d/1OaQ7f8kVGjobCwBYVeIdQjlHxeK3_6VW/view?usp=sharing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https://drive.google.com/file/d/1PbDCiM6Uixr9GT4EyrmekEOB8JOCmIqU/view?usp=sharing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https://drive.google.com/file/d/1HdrJEsQ50GkU05DFzzhVYTGn9CTU5K5g/view?usp=sharing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https://drive.google.com/file/d/1P8KeH-0TfCNfde-UeFbEaTEzo-u2OtWW/view?usp=sharing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https://drive.google.com/file/d/18Lf27zXWA-J5Y5AChzh9DhrLdl5gsEzM/view?usp=sharing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https://drive.google.com/file/d/1a7MfN2tgo45hkb0Or-0E8m_hE0HC4QAI/view?usp=sharing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https://drive.google.com/file/d/1Gc_8z8LQMYRF6tdU2-5EQEy38w-XQiHH/view?usp=sharing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https://drive.google.com/file/d/1nS9bn4MyY8LSYCqqusdUmPVLmB8O8hTb/view?usp=sharing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https://drive.google.com/file/d/17wAWf7LVs29dXzjFgaGxQQIaUSZCReSq/view?usp=sharing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https://drive.google.com/file/d/1h1Q3I9nBfMmO5Cp__wnD0n8q0aF6h00g/view?usp=sharing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https://drive.google.com/file/d/1PcfurfqloNMJWeQ9rDzEAJR0AUHpZYJc/view?usp=sharing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https://drive.google.com/file/d/1DCHLm1xufoeyxR0iaGylHDWBuTdKBaSJ/view?usp=sharing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https://drive.google.com/file/d/1rCK4H1EV11n1nzt-lvrGFjz4oLKYvEB2/view?usp=sharing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https://drive.google.com/file/d/1GOGuw9kRjTnu7g_QSJ4aYv7Q_8_VkVTP/view?usp=sharing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https://drive.google.com/file/d/1LGg2ISybSKW_HonxNcHu-2cMAH_Cwm9I/view?usp=sharing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https://drive.google.com/file/d/1HGRjwi7gszgwd1Bhv_FgecQDcB8kz90p/view?usp=sharing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https://drive.google.com/file/d/1fI5Zdj79M6kgWTC2fD3iasuXG-WcCS_x/view?usp=sharing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https://drive.google.com/file/d/1CApKEXCTAb0NSzIp5UsoIWW_J8c4GYKW/view?usp=sharing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https://docs.google.com/document/d/1qkEX8WiT5tuajR-HzgocVrXPGYhTyxV4LRm_PRIdP_o/edit?usp=sharing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https://docs.google.com/document/d/1qkEX8WiT5tuajR-HzgocVrXPGYhTyxV4LRm_PRIdP_o/pub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https://docs.google.com/document/d/1qkEX8WiT5tuajR-HzgocVrXPGYhTyxV4LRm_PRIdP_o/view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https://docs.google.com/presentation/d/1d06v08JvvTe0irC6YLfhiutavrgYp25g6ZxtE4-Kecs/edit?usp=sharing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https://docs.google.com/presentation/d/1d06v08JvvTe0irC6YLfhiutavrgYp25g6ZxtE4-Kecs/pub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https://docs.google.com/presentation/d/1d06v08JvvTe0irC6YLfhiutavrgYp25g6ZxtE4-Kecs/view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https://docs.google.com/document/d/1mo8tB5MDdqA9xdkCf9lDF3JQAlFhQoSd--DxWQkb3Xc/edit?usp=sharing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https://docs.google.com/document/d/1mo8tB5MDdqA9xdkCf9lDF3JQAlFhQoSd--DxWQkb3Xc/pub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https://docs.google.com/document/d/1mo8tB5MDdqA9xdkCf9lDF3JQAlFhQoSd--DxWQkb3Xc/view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https://docs.google.com/presentation/d/1XP5Epch1ZdB8g1JCm-rgZrRFYuYzzu9NxtswZCFKgZk/edit?usp=sharing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https://docs.google.com/presentation/d/1XP5Epch1ZdB8g1JCm-rgZrRFYuYzzu9NxtswZCFKgZk/pub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https://docs.google.com/presentation/d/1XP5Epch1ZdB8g1JCm-rgZrRFYuYzzu9NxtswZCFKgZk/view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https://docs.google.com/document/d/1TB6Byy6azIccHUU9ZQ1RBuvage3i9eFufoNs5G9vAnE/edit?usp=sharing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https://docs.google.com/document/d/1TB6Byy6azIccHUU9ZQ1RBuvage3i9eFufoNs5G9vAnE/pub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https://docs.google.com/document/d/1TB6Byy6azIccHUU9ZQ1RBuvage3i9eFufoNs5G9vAnE/view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https://docs.google.com/presentation/d/1dmsrJuVE_4GbBXORdO4b6lcQxW74w6V2CG0hlvHh8ko/edit?usp=sharing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https://docs.google.com/presentation/d/1dmsrJuVE_4GbBXORdO4b6lcQxW74w6V2CG0hlvHh8ko/pub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https://docs.google.com/presentation/d/1dmsrJuVE_4GbBXORdO4b6lcQxW74w6V2CG0hlvHh8ko/view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https://docs.google.com/document/d/1QKIaVJoMDgIaOmr5e2XL_fM28dhZXkMI5C5TWubg8js/edit?usp=sharing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https://docs.google.com/document/d/1QKIaVJoMDgIaOmr5e2XL_fM28dhZXkMI5C5TWubg8js/pub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https://docs.google.com/document/d/1QKIaVJoMDgIaOmr5e2XL_fM28dhZXkMI5C5TWubg8js/view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https://docs.google.com/presentation/d/1uLTpbHSZkKJXvk5ykRFsQBzqTb2HF-v1QBRzPQ6PHV0/edit?usp=sharing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https://docs.google.com/presentation/d/1uLTpbHSZkKJXvk5ykRFsQBzqTb2HF-v1QBRzPQ6PHV0/pub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https://docs.google.com/presentation/d/1uLTpbHSZkKJXvk5ykRFsQBzqTb2HF-v1QBRzPQ6PHV0/view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https://docs.google.com/document/d/1Zid_HZeUn6wkrBX7eAMZrO7um_IeYT4ZBoaoxZ8fC3M/edit?usp=sharing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8"/>
              </a:rPr>
              <a:t>https://docs.google.com/document/d/1Zid_HZeUn6wkrBX7eAMZrO7um_IeYT4ZBoaoxZ8fC3M/pub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9"/>
              </a:rPr>
              <a:t>https://docs.google.com/document/d/1Zid_HZeUn6wkrBX7eAMZrO7um_IeYT4ZBoaoxZ8fC3M/view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0"/>
              </a:rPr>
              <a:t>https://docs.google.com/presentation/d/1oR0rWbpgOo3jSOYwql9f0daWcXk7Gmm5qOI-5V-5-mQ/edit?usp=sharing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1"/>
              </a:rPr>
              <a:t>https://docs.google.com/presentation/d/1oR0rWbpgOo3jSOYwql9f0daWcXk7Gmm5qOI-5V-5-mQ/pub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2"/>
              </a:rPr>
              <a:t>https://docs.google.com/presentation/d/1oR0rWbpgOo3jSOYwql9f0daWcXk7Gmm5qOI-5V-5-mQ/view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25945507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25945507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thebesteventphotoboothrental/event-photo-booth-rental-in-long-bea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long beach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https://sites.google.com/view/thebesteventphotoboothrental/event-photo-booth-rental-in-long-beach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long beach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