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2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document/d/15NndtLN7PLEdtL6oXSJgxD9a9lA_trgPUh6NGviIhcI/view" TargetMode="External"/><Relationship Id="rId20" Type="http://schemas.openxmlformats.org/officeDocument/2006/relationships/hyperlink" Target="https://docs.google.com/spreadsheets/d/1gNz1D_b6qVxUjnzIZq373FszLoDO9l5VqCLRv1tHNOU/pub" TargetMode="External"/><Relationship Id="rId42" Type="http://schemas.openxmlformats.org/officeDocument/2006/relationships/hyperlink" Target="https://docs.google.com/presentation/d/1faXvLBo4kMhPkmJhclMTpfrDISCb8MQawH-Qp1zB8XQ/pub" TargetMode="External"/><Relationship Id="rId41" Type="http://schemas.openxmlformats.org/officeDocument/2006/relationships/hyperlink" Target="https://docs.google.com/presentation/d/1faXvLBo4kMhPkmJhclMTpfrDISCb8MQawH-Qp1zB8XQ/edit?usp=sharing" TargetMode="External"/><Relationship Id="rId22" Type="http://schemas.openxmlformats.org/officeDocument/2006/relationships/hyperlink" Target="https://docs.google.com/forms/d/1otyuhdRxMEZ_0s3Nu39SSK-0s-UVt8wvizUa8qS_Zhc/edit?usp=sharing" TargetMode="External"/><Relationship Id="rId21" Type="http://schemas.openxmlformats.org/officeDocument/2006/relationships/hyperlink" Target="https://docs.google.com/spreadsheets/d/1gNz1D_b6qVxUjnzIZq373FszLoDO9l5VqCLRv1tHNOU/view" TargetMode="External"/><Relationship Id="rId43" Type="http://schemas.openxmlformats.org/officeDocument/2006/relationships/hyperlink" Target="https://docs.google.com/presentation/d/1faXvLBo4kMhPkmJhclMTpfrDISCb8MQawH-Qp1zB8XQ/view" TargetMode="External"/><Relationship Id="rId24" Type="http://schemas.openxmlformats.org/officeDocument/2006/relationships/hyperlink" Target="https://drive.google.com/file/d/1QpTiTGFtM9xqrHFr3NrlOHazlavUN-IZ/view?usp=drivesdk" TargetMode="External"/><Relationship Id="rId23" Type="http://schemas.openxmlformats.org/officeDocument/2006/relationships/hyperlink" Target="https://docs.google.com/drawings/d/1Mv3a8xrS2_VEiZc0ISA431KAF1bs5Zy55hwpuEzIdJY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s.google.com/view/photoboothrentalbeverlyhills/home" TargetMode="External"/><Relationship Id="rId3" Type="http://schemas.openxmlformats.org/officeDocument/2006/relationships/hyperlink" Target="https://drive.google.com/drive/folders/1_9yG1926ZQw4FvWX9fS2m6zql5F-O2pN?usp=sharing" TargetMode="External"/><Relationship Id="rId4" Type="http://schemas.openxmlformats.org/officeDocument/2006/relationships/hyperlink" Target="https://drive.google.com/drive/folders/18UY-i-lmLFA8BvwhNqpwmeo6BEDLRU33?usp=sharing" TargetMode="External"/><Relationship Id="rId9" Type="http://schemas.openxmlformats.org/officeDocument/2006/relationships/hyperlink" Target="https://drive.google.com/file/d/1SmoJbPV3FsVAljt_LqKb-q4NSNjbOXC6/view?usp=sharing" TargetMode="External"/><Relationship Id="rId26" Type="http://schemas.openxmlformats.org/officeDocument/2006/relationships/hyperlink" Target="https://docs.google.com/document/d/1aDis5y7VZyIaS_a3hlKN8C0CRsHEN4efA6L-dhqWK74/edit?usp=sharing" TargetMode="External"/><Relationship Id="rId25" Type="http://schemas.openxmlformats.org/officeDocument/2006/relationships/hyperlink" Target="https://sites.google.com/view/photoboothsouthpasadena/home" TargetMode="External"/><Relationship Id="rId28" Type="http://schemas.openxmlformats.org/officeDocument/2006/relationships/hyperlink" Target="https://docs.google.com/document/d/1aDis5y7VZyIaS_a3hlKN8C0CRsHEN4efA6L-dhqWK74/view" TargetMode="External"/><Relationship Id="rId27" Type="http://schemas.openxmlformats.org/officeDocument/2006/relationships/hyperlink" Target="https://docs.google.com/document/d/1aDis5y7VZyIaS_a3hlKN8C0CRsHEN4efA6L-dhqWK74/pub" TargetMode="External"/><Relationship Id="rId5" Type="http://schemas.openxmlformats.org/officeDocument/2006/relationships/hyperlink" Target="https://drive.google.com/drive/folders/1J3NZaITF12APhGA84bryXAUU7ULH01hJ?usp=sharing" TargetMode="External"/><Relationship Id="rId6" Type="http://schemas.openxmlformats.org/officeDocument/2006/relationships/hyperlink" Target="https://drive.google.com/drive/folders/14szMLfG-bxh8wDhB3HniSsiyGCowemGP?usp=sharing" TargetMode="External"/><Relationship Id="rId29" Type="http://schemas.openxmlformats.org/officeDocument/2006/relationships/hyperlink" Target="https://docs.google.com/presentation/d/1BDZICyMKKNCpNiY2nPVGQgwP2vHIYkwPg7HMR46k_8U/edit?usp=sharing" TargetMode="External"/><Relationship Id="rId7" Type="http://schemas.openxmlformats.org/officeDocument/2006/relationships/hyperlink" Target="https://drive.google.com/drive/folders/14Yhh5w3mWzvh2E-fnH4GTXgHv3SL5H3d?usp=sharing" TargetMode="External"/><Relationship Id="rId8" Type="http://schemas.openxmlformats.org/officeDocument/2006/relationships/hyperlink" Target="https://drive.google.com/file/d/1-TtiU-2h1_6QJEXXkOpxCcxEe8_3Yp3l/view?usp=sharing" TargetMode="External"/><Relationship Id="rId31" Type="http://schemas.openxmlformats.org/officeDocument/2006/relationships/hyperlink" Target="https://docs.google.com/presentation/d/1BDZICyMKKNCpNiY2nPVGQgwP2vHIYkwPg7HMR46k_8U/view" TargetMode="External"/><Relationship Id="rId30" Type="http://schemas.openxmlformats.org/officeDocument/2006/relationships/hyperlink" Target="https://docs.google.com/presentation/d/1BDZICyMKKNCpNiY2nPVGQgwP2vHIYkwPg7HMR46k_8U/pub" TargetMode="External"/><Relationship Id="rId11" Type="http://schemas.openxmlformats.org/officeDocument/2006/relationships/hyperlink" Target="https://drive.google.com/file/d/1Uwn7bUQp4dEtClw6ibPaksyCavZGr0Xo/view?usp=sharing" TargetMode="External"/><Relationship Id="rId33" Type="http://schemas.openxmlformats.org/officeDocument/2006/relationships/hyperlink" Target="https://docs.google.com/document/d/1OnCOBTEGg9dZbrSs9PTwxDdf604IA-wDs6kMdzgm_cY/pub" TargetMode="External"/><Relationship Id="rId10" Type="http://schemas.openxmlformats.org/officeDocument/2006/relationships/hyperlink" Target="https://drive.google.com/file/d/1iPuhbELpTltXC2ye-FJaicbMXeZoycOB/view?usp=sharing" TargetMode="External"/><Relationship Id="rId32" Type="http://schemas.openxmlformats.org/officeDocument/2006/relationships/hyperlink" Target="https://docs.google.com/document/d/1OnCOBTEGg9dZbrSs9PTwxDdf604IA-wDs6kMdzgm_cY/edit?usp=sharing" TargetMode="External"/><Relationship Id="rId13" Type="http://schemas.openxmlformats.org/officeDocument/2006/relationships/hyperlink" Target="https://drive.google.com/file/d/1UK4gr3R2j0YrwxZsoXzicyOgg2ne_fLM/view?usp=sharing" TargetMode="External"/><Relationship Id="rId35" Type="http://schemas.openxmlformats.org/officeDocument/2006/relationships/hyperlink" Target="https://docs.google.com/presentation/d/1yVk8CjKxgJvnBNyTHlFkKOGd597LPF7PJU4rHcU4g8I/edit?usp=sharing" TargetMode="External"/><Relationship Id="rId12" Type="http://schemas.openxmlformats.org/officeDocument/2006/relationships/hyperlink" Target="https://drive.google.com/file/d/1zkLrHVOmKkWwrA8wuEs50f37ngRTxNQN/view?usp=sharing" TargetMode="External"/><Relationship Id="rId34" Type="http://schemas.openxmlformats.org/officeDocument/2006/relationships/hyperlink" Target="https://docs.google.com/document/d/1OnCOBTEGg9dZbrSs9PTwxDdf604IA-wDs6kMdzgm_cY/view" TargetMode="External"/><Relationship Id="rId15" Type="http://schemas.openxmlformats.org/officeDocument/2006/relationships/hyperlink" Target="https://drive.google.com/file/d/17gHyx0N619XKzx-n2IcsGwOhcsZDznqL/view?usp=sharing" TargetMode="External"/><Relationship Id="rId37" Type="http://schemas.openxmlformats.org/officeDocument/2006/relationships/hyperlink" Target="https://docs.google.com/presentation/d/1yVk8CjKxgJvnBNyTHlFkKOGd597LPF7PJU4rHcU4g8I/view" TargetMode="External"/><Relationship Id="rId14" Type="http://schemas.openxmlformats.org/officeDocument/2006/relationships/hyperlink" Target="https://drive.google.com/file/d/1bNhSj5RU9ki35Cw1Q1u0eOc8eU0nUc_r/view?usp=sharing" TargetMode="External"/><Relationship Id="rId36" Type="http://schemas.openxmlformats.org/officeDocument/2006/relationships/hyperlink" Target="https://docs.google.com/presentation/d/1yVk8CjKxgJvnBNyTHlFkKOGd597LPF7PJU4rHcU4g8I/pub" TargetMode="External"/><Relationship Id="rId17" Type="http://schemas.openxmlformats.org/officeDocument/2006/relationships/hyperlink" Target="https://docs.google.com/spreadsheets/d/1gNz1D_b6qVxUjnzIZq373FszLoDO9l5VqCLRv1tHNOU/edit?usp=sharing" TargetMode="External"/><Relationship Id="rId39" Type="http://schemas.openxmlformats.org/officeDocument/2006/relationships/hyperlink" Target="https://docs.google.com/document/d/15NndtLN7PLEdtL6oXSJgxD9a9lA_trgPUh6NGviIhcI/pub" TargetMode="External"/><Relationship Id="rId16" Type="http://schemas.openxmlformats.org/officeDocument/2006/relationships/hyperlink" Target="https://drive.google.com/file/d/1ZYOHe-_StQ15ZxfipI9D1dA4GmeHBe_F/view?usp=sharing" TargetMode="External"/><Relationship Id="rId38" Type="http://schemas.openxmlformats.org/officeDocument/2006/relationships/hyperlink" Target="https://docs.google.com/document/d/15NndtLN7PLEdtL6oXSJgxD9a9lA_trgPUh6NGviIhcI/edit?usp=sharing" TargetMode="External"/><Relationship Id="rId19" Type="http://schemas.openxmlformats.org/officeDocument/2006/relationships/hyperlink" Target="https://docs.google.com/spreadsheets/d/1gNz1D_b6qVxUjnzIZq373FszLoDO9l5VqCLRv1tHNOU/pubhtml" TargetMode="External"/><Relationship Id="rId18" Type="http://schemas.openxmlformats.org/officeDocument/2006/relationships/hyperlink" Target="https://docs.google.com/spreadsheet/pub?key=1gNz1D_b6qVxUjnzIZq373FszLoDO9l5VqCLRv1tHNOU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2275931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2275931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https://sites.google.com/view/photoboothrentalbeverlyhills/home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https://drive.google.com/drive/folders/1_9yG1926ZQw4FvWX9fS2m6zql5F-O2pN?usp=sharing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https://drive.google.com/drive/folders/18UY-i-lmLFA8BvwhNqpwmeo6BEDLRU33?usp=sharing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https://drive.google.com/drive/folders/1J3NZaITF12APhGA84bryXAUU7ULH01hJ?usp=sharing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https://drive.google.com/drive/folders/14szMLfG-bxh8wDhB3HniSsiyGCowemGP?usp=sharing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https://drive.google.com/drive/folders/14Yhh5w3mWzvh2E-fnH4GTXgHv3SL5H3d?usp=sharing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https://drive.google.com/file/d/1-TtiU-2h1_6QJEXXkOpxCcxEe8_3Yp3l/view?usp=sharing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https://drive.google.com/file/d/1SmoJbPV3FsVAljt_LqKb-q4NSNjbOXC6/view?usp=sharing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https://drive.google.com/file/d/1iPuhbELpTltXC2ye-FJaicbMXeZoycOB/view?usp=sharing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https://drive.google.com/file/d/1Uwn7bUQp4dEtClw6ibPaksyCavZGr0Xo/view?usp=sharing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https://drive.google.com/file/d/1zkLrHVOmKkWwrA8wuEs50f37ngRTxNQN/view?usp=sharing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https://drive.google.com/file/d/1UK4gr3R2j0YrwxZsoXzicyOgg2ne_fLM/view?usp=sharing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https://drive.google.com/file/d/1bNhSj5RU9ki35Cw1Q1u0eOc8eU0nUc_r/view?usp=sharing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https://drive.google.com/file/d/17gHyx0N619XKzx-n2IcsGwOhcsZDznqL/view?usp=sharing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https://drive.google.com/file/d/1ZYOHe-_StQ15ZxfipI9D1dA4GmeHBe_F/view?usp=sharing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https://docs.google.com/spreadsheets/d/1gNz1D_b6qVxUjnzIZq373FszLoDO9l5VqCLRv1tHNOU/edit?usp=sharing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https://docs.google.com/spreadsheet/pub?key=1gNz1D_b6qVxUjnzIZq373FszLoDO9l5VqCLRv1tHNOU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https://docs.google.com/spreadsheets/d/1gNz1D_b6qVxUjnzIZq373FszLoDO9l5VqCLRv1tHNOU/pubhtml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https://docs.google.com/spreadsheets/d/1gNz1D_b6qVxUjnzIZq373FszLoDO9l5VqCLRv1tHNOU/pub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https://docs.google.com/spreadsheets/d/1gNz1D_b6qVxUjnzIZq373FszLoDO9l5VqCLRv1tHNOU/view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https://docs.google.com/forms/d/1otyuhdRxMEZ_0s3Nu39SSK-0s-UVt8wvizUa8qS_Zhc/edit?usp=sharing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https://docs.google.com/drawings/d/1Mv3a8xrS2_VEiZc0ISA431KAF1bs5Zy55hwpuEzIdJY/edit?usp=sharing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https://drive.google.com/file/d/1QpTiTGFtM9xqrHFr3NrlOHazlavUN-IZ/view?usp=drivesdk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https://sites.google.com/view/photoboothsouthpasadena/home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https://docs.google.com/document/d/1aDis5y7VZyIaS_a3hlKN8C0CRsHEN4efA6L-dhqWK74/edit?usp=sharing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https://docs.google.com/document/d/1aDis5y7VZyIaS_a3hlKN8C0CRsHEN4efA6L-dhqWK74/pub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https://docs.google.com/document/d/1aDis5y7VZyIaS_a3hlKN8C0CRsHEN4efA6L-dhqWK74/view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https://docs.google.com/presentation/d/1BDZICyMKKNCpNiY2nPVGQgwP2vHIYkwPg7HMR46k_8U/edit?usp=sharing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https://docs.google.com/presentation/d/1BDZICyMKKNCpNiY2nPVGQgwP2vHIYkwPg7HMR46k_8U/pub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https://docs.google.com/presentation/d/1BDZICyMKKNCpNiY2nPVGQgwP2vHIYkwPg7HMR46k_8U/view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https://docs.google.com/document/d/1OnCOBTEGg9dZbrSs9PTwxDdf604IA-wDs6kMdzgm_cY/edit?usp=sharing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https://docs.google.com/document/d/1OnCOBTEGg9dZbrSs9PTwxDdf604IA-wDs6kMdzgm_cY/pub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https://docs.google.com/document/d/1OnCOBTEGg9dZbrSs9PTwxDdf604IA-wDs6kMdzgm_cY/view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https://docs.google.com/presentation/d/1yVk8CjKxgJvnBNyTHlFkKOGd597LPF7PJU4rHcU4g8I/edit?usp=sharing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https://docs.google.com/presentation/d/1yVk8CjKxgJvnBNyTHlFkKOGd597LPF7PJU4rHcU4g8I/pub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https://docs.google.com/presentation/d/1yVk8CjKxgJvnBNyTHlFkKOGd597LPF7PJU4rHcU4g8I/view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https://docs.google.com/document/d/15NndtLN7PLEdtL6oXSJgxD9a9lA_trgPUh6NGviIhcI/edit?usp=sharing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https://docs.google.com/document/d/15NndtLN7PLEdtL6oXSJgxD9a9lA_trgPUh6NGviIhcI/pub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https://docs.google.com/document/d/15NndtLN7PLEdtL6oXSJgxD9a9lA_trgPUh6NGviIhcI/view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https://docs.google.com/presentation/d/1faXvLBo4kMhPkmJhclMTpfrDISCb8MQawH-Qp1zB8XQ/edit?usp=sharing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https://docs.google.com/presentation/d/1faXvLBo4kMhPkmJhclMTpfrDISCb8MQawH-Qp1zB8XQ/pub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https://docs.google.com/presentation/d/1faXvLBo4kMhPkmJhclMTpfrDISCb8MQawH-Qp1zB8XQ/view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22759317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22759317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22759317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22759317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photoboothrentalbeverlyhills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view/photoboothsouthpasadena/home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los angeles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https://sites.google.com/view/photoboothrentalbeverlyhills/home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los angeles" id="60" name="Google Shape;60;p14" title="wedding photo booth los ange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los angeles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