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oppi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Poppins-regular.fntdata"/><Relationship Id="rId14" Type="http://schemas.openxmlformats.org/officeDocument/2006/relationships/slide" Target="slides/slide9.xml"/><Relationship Id="rId17" Type="http://schemas.openxmlformats.org/officeDocument/2006/relationships/font" Target="fonts/Poppins-italic.fntdata"/><Relationship Id="rId16" Type="http://schemas.openxmlformats.org/officeDocument/2006/relationships/font" Target="fonts/Poppins-bold.fntdata"/><Relationship Id="rId18" Type="http://schemas.openxmlformats.org/officeDocument/2006/relationships/font" Target="fonts/Poppins-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40" Type="http://schemas.openxmlformats.org/officeDocument/2006/relationships/hyperlink" Target="https://docs.google.com/document/d/1sjwlL6htITvqZ8pUpxaLvOnbNEvIxDTFN9DqIbFq5bU/edit?usp=sharing" TargetMode="External"/><Relationship Id="rId42" Type="http://schemas.openxmlformats.org/officeDocument/2006/relationships/hyperlink" Target="https://docs.google.com/document/d/1sjwlL6htITvqZ8pUpxaLvOnbNEvIxDTFN9DqIbFq5bU/view" TargetMode="External"/><Relationship Id="rId41" Type="http://schemas.openxmlformats.org/officeDocument/2006/relationships/hyperlink" Target="https://docs.google.com/document/d/1sjwlL6htITvqZ8pUpxaLvOnbNEvIxDTFN9DqIbFq5bU/pub" TargetMode="External"/><Relationship Id="rId44" Type="http://schemas.openxmlformats.org/officeDocument/2006/relationships/hyperlink" Target="https://docs.google.com/presentation/d/14ut8lDNhwVk2rKZyFILozm-WW2EyTpn_japd17TOlrA/pub" TargetMode="External"/><Relationship Id="rId43" Type="http://schemas.openxmlformats.org/officeDocument/2006/relationships/hyperlink" Target="https://docs.google.com/presentation/d/14ut8lDNhwVk2rKZyFILozm-WW2EyTpn_japd17TOlrA/edit?usp=sharing" TargetMode="External"/><Relationship Id="rId46" Type="http://schemas.openxmlformats.org/officeDocument/2006/relationships/hyperlink" Target="https://docs.google.com/document/d/1x-mbg2NJKkHCNE7Ozf5UdpsQU82k6pOYwahoM92K3YQ/edit?usp=sharing" TargetMode="External"/><Relationship Id="rId45" Type="http://schemas.openxmlformats.org/officeDocument/2006/relationships/hyperlink" Target="https://docs.google.com/presentation/d/14ut8lDNhwVk2rKZyFILozm-WW2EyTpn_japd17TOlrA/view" TargetMode="External"/><Relationship Id="rId80" Type="http://schemas.openxmlformats.org/officeDocument/2006/relationships/hyperlink" Target="https://docs.google.com/presentation/d/187HojpIO1VcXd3xqS4V-wq-oMLqKLmYSlbSxUBtsDgs/pub" TargetMode="External"/><Relationship Id="rId81" Type="http://schemas.openxmlformats.org/officeDocument/2006/relationships/hyperlink" Target="https://docs.google.com/presentation/d/187HojpIO1VcXd3xqS4V-wq-oMLqKLmYSlbSxUBtsDgs/view" TargetMode="External"/><Relationship Id="rId1" Type="http://schemas.openxmlformats.org/officeDocument/2006/relationships/notesMaster" Target="../notesMasters/notesMaster1.xml"/><Relationship Id="rId2" Type="http://schemas.openxmlformats.org/officeDocument/2006/relationships/hyperlink" Target="https://drive.google.com/file/d/1XsldotWutFdmRfEzJfdoQkIyrP1ZNjp_/view?usp=sharing" TargetMode="External"/><Relationship Id="rId3" Type="http://schemas.openxmlformats.org/officeDocument/2006/relationships/hyperlink" Target="https://drive.google.com/file/d/1JJdIZbP9ur0Yj3kkau8sj3oDmGkLaNbx/view?usp=sharing" TargetMode="External"/><Relationship Id="rId4" Type="http://schemas.openxmlformats.org/officeDocument/2006/relationships/hyperlink" Target="https://drive.google.com/file/d/1ieWFGWqDhgokWsFOEnGBi5SqIlIjGkao/view?usp=sharing" TargetMode="External"/><Relationship Id="rId9" Type="http://schemas.openxmlformats.org/officeDocument/2006/relationships/hyperlink" Target="https://drive.google.com/file/d/1GXTIYgSSDvSs0aqkQFikeh_-DGk6z8du/view?usp=sharing" TargetMode="External"/><Relationship Id="rId48" Type="http://schemas.openxmlformats.org/officeDocument/2006/relationships/hyperlink" Target="https://docs.google.com/document/d/1x-mbg2NJKkHCNE7Ozf5UdpsQU82k6pOYwahoM92K3YQ/view" TargetMode="External"/><Relationship Id="rId47" Type="http://schemas.openxmlformats.org/officeDocument/2006/relationships/hyperlink" Target="https://docs.google.com/document/d/1x-mbg2NJKkHCNE7Ozf5UdpsQU82k6pOYwahoM92K3YQ/pub" TargetMode="External"/><Relationship Id="rId49" Type="http://schemas.openxmlformats.org/officeDocument/2006/relationships/hyperlink" Target="https://docs.google.com/presentation/d/16ZV-Toco2AKVDC5kD903odGnyf9H81cUoYkvN8ptvAI/edit?usp=sharing" TargetMode="External"/><Relationship Id="rId5" Type="http://schemas.openxmlformats.org/officeDocument/2006/relationships/hyperlink" Target="https://drive.google.com/file/d/1aUHEpcTuRszSYf4D94zSFRcSF29dKG4b/view?usp=sharing" TargetMode="External"/><Relationship Id="rId6" Type="http://schemas.openxmlformats.org/officeDocument/2006/relationships/hyperlink" Target="https://drive.google.com/file/d/1tGg_nxAjOuCSPNd3OXKdVzTcz6U4VmY6/view?usp=sharing" TargetMode="External"/><Relationship Id="rId7" Type="http://schemas.openxmlformats.org/officeDocument/2006/relationships/hyperlink" Target="https://drive.google.com/file/d/1peOAY_fejNVgXq3zSmYLgSPeBSFcBr9_/view?usp=sharing" TargetMode="External"/><Relationship Id="rId8" Type="http://schemas.openxmlformats.org/officeDocument/2006/relationships/hyperlink" Target="https://drive.google.com/file/d/1AztYcJBp6eECZNL7mClxiyAE57VTmooQ/view?usp=sharing" TargetMode="External"/><Relationship Id="rId73" Type="http://schemas.openxmlformats.org/officeDocument/2006/relationships/hyperlink" Target="https://docs.google.com/presentation/d/1iYCjFHqsGrY58J5Ab9RppPJG69-rX3oEb3MH8UaDJsg/edit?usp=sharing" TargetMode="External"/><Relationship Id="rId72" Type="http://schemas.openxmlformats.org/officeDocument/2006/relationships/hyperlink" Target="https://docs.google.com/document/d/17j3i0ZPYTEuV0rUMOnfKCSoI5oJKdzDjWIxFoNncER0/view" TargetMode="External"/><Relationship Id="rId31" Type="http://schemas.openxmlformats.org/officeDocument/2006/relationships/hyperlink" Target="https://docs.google.com/presentation/d/1kqZXu0Jrsyj782iiaUWWQGv42eEXMuPl-k401HvYLiw/edit?usp=sharing" TargetMode="External"/><Relationship Id="rId75" Type="http://schemas.openxmlformats.org/officeDocument/2006/relationships/hyperlink" Target="https://docs.google.com/presentation/d/1iYCjFHqsGrY58J5Ab9RppPJG69-rX3oEb3MH8UaDJsg/view" TargetMode="External"/><Relationship Id="rId30" Type="http://schemas.openxmlformats.org/officeDocument/2006/relationships/hyperlink" Target="https://docs.google.com/document/d/1m7gl20PvkPWNnBu45c9c7xK3SIgKYKrmhL2sx0YnrHM/view" TargetMode="External"/><Relationship Id="rId74" Type="http://schemas.openxmlformats.org/officeDocument/2006/relationships/hyperlink" Target="https://docs.google.com/presentation/d/1iYCjFHqsGrY58J5Ab9RppPJG69-rX3oEb3MH8UaDJsg/pub" TargetMode="External"/><Relationship Id="rId33" Type="http://schemas.openxmlformats.org/officeDocument/2006/relationships/hyperlink" Target="https://docs.google.com/presentation/d/1kqZXu0Jrsyj782iiaUWWQGv42eEXMuPl-k401HvYLiw/view" TargetMode="External"/><Relationship Id="rId77" Type="http://schemas.openxmlformats.org/officeDocument/2006/relationships/hyperlink" Target="https://docs.google.com/document/d/118Rx8jFoQ4sAH9gsPx08RGzttPiDPMDsA1hmJt_buHk/pub" TargetMode="External"/><Relationship Id="rId32" Type="http://schemas.openxmlformats.org/officeDocument/2006/relationships/hyperlink" Target="https://docs.google.com/presentation/d/1kqZXu0Jrsyj782iiaUWWQGv42eEXMuPl-k401HvYLiw/pub" TargetMode="External"/><Relationship Id="rId76" Type="http://schemas.openxmlformats.org/officeDocument/2006/relationships/hyperlink" Target="https://docs.google.com/document/d/118Rx8jFoQ4sAH9gsPx08RGzttPiDPMDsA1hmJt_buHk/edit?usp=sharing" TargetMode="External"/><Relationship Id="rId35" Type="http://schemas.openxmlformats.org/officeDocument/2006/relationships/hyperlink" Target="https://docs.google.com/document/d/1S60b4sFeg8_UCdDMnJCvQRCiem4LyS7ic3hRDqDugaA/pub" TargetMode="External"/><Relationship Id="rId79" Type="http://schemas.openxmlformats.org/officeDocument/2006/relationships/hyperlink" Target="https://docs.google.com/presentation/d/187HojpIO1VcXd3xqS4V-wq-oMLqKLmYSlbSxUBtsDgs/edit?usp=sharing" TargetMode="External"/><Relationship Id="rId34" Type="http://schemas.openxmlformats.org/officeDocument/2006/relationships/hyperlink" Target="https://docs.google.com/document/d/1S60b4sFeg8_UCdDMnJCvQRCiem4LyS7ic3hRDqDugaA/edit?usp=sharing" TargetMode="External"/><Relationship Id="rId78" Type="http://schemas.openxmlformats.org/officeDocument/2006/relationships/hyperlink" Target="https://docs.google.com/document/d/118Rx8jFoQ4sAH9gsPx08RGzttPiDPMDsA1hmJt_buHk/view" TargetMode="External"/><Relationship Id="rId71" Type="http://schemas.openxmlformats.org/officeDocument/2006/relationships/hyperlink" Target="https://docs.google.com/document/d/17j3i0ZPYTEuV0rUMOnfKCSoI5oJKdzDjWIxFoNncER0/pub" TargetMode="External"/><Relationship Id="rId70" Type="http://schemas.openxmlformats.org/officeDocument/2006/relationships/hyperlink" Target="https://docs.google.com/document/d/17j3i0ZPYTEuV0rUMOnfKCSoI5oJKdzDjWIxFoNncER0/edit?usp=sharing" TargetMode="External"/><Relationship Id="rId37" Type="http://schemas.openxmlformats.org/officeDocument/2006/relationships/hyperlink" Target="https://docs.google.com/presentation/d/1i6NmEZ-FUaz10daZeYcbF_CD1mNOv52yc39H_TxLl-k/edit?usp=sharing" TargetMode="External"/><Relationship Id="rId36" Type="http://schemas.openxmlformats.org/officeDocument/2006/relationships/hyperlink" Target="https://docs.google.com/document/d/1S60b4sFeg8_UCdDMnJCvQRCiem4LyS7ic3hRDqDugaA/view" TargetMode="External"/><Relationship Id="rId39" Type="http://schemas.openxmlformats.org/officeDocument/2006/relationships/hyperlink" Target="https://docs.google.com/presentation/d/1i6NmEZ-FUaz10daZeYcbF_CD1mNOv52yc39H_TxLl-k/view" TargetMode="External"/><Relationship Id="rId38" Type="http://schemas.openxmlformats.org/officeDocument/2006/relationships/hyperlink" Target="https://docs.google.com/presentation/d/1i6NmEZ-FUaz10daZeYcbF_CD1mNOv52yc39H_TxLl-k/pub" TargetMode="External"/><Relationship Id="rId62" Type="http://schemas.openxmlformats.org/officeDocument/2006/relationships/hyperlink" Target="https://docs.google.com/presentation/d/1AXYyzOCwE9Xd7n8RY_SmfC_N2whAyo7S8SaKw7W-EAE/pub" TargetMode="External"/><Relationship Id="rId61" Type="http://schemas.openxmlformats.org/officeDocument/2006/relationships/hyperlink" Target="https://docs.google.com/presentation/d/1AXYyzOCwE9Xd7n8RY_SmfC_N2whAyo7S8SaKw7W-EAE/edit?usp=sharing" TargetMode="External"/><Relationship Id="rId20" Type="http://schemas.openxmlformats.org/officeDocument/2006/relationships/hyperlink" Target="https://drive.google.com/file/d/17_FFiFADYLJviiEKMApKV2MrRWSiLxBU/view?usp=sharing" TargetMode="External"/><Relationship Id="rId64" Type="http://schemas.openxmlformats.org/officeDocument/2006/relationships/hyperlink" Target="https://docs.google.com/document/d/1iEpnImKrjTxJOjQJ1iKZEuGirYhLhPxEyXeFIX8eKwk/edit?usp=sharing" TargetMode="External"/><Relationship Id="rId63" Type="http://schemas.openxmlformats.org/officeDocument/2006/relationships/hyperlink" Target="https://docs.google.com/presentation/d/1AXYyzOCwE9Xd7n8RY_SmfC_N2whAyo7S8SaKw7W-EAE/view" TargetMode="External"/><Relationship Id="rId22" Type="http://schemas.openxmlformats.org/officeDocument/2006/relationships/hyperlink" Target="https://docs.google.com/document/d/1wzAtTYIPScuQ44oPyEpeBoxBSCBTkXfkjUL-nJC7-tQ/edit?usp=sharing" TargetMode="External"/><Relationship Id="rId66" Type="http://schemas.openxmlformats.org/officeDocument/2006/relationships/hyperlink" Target="https://docs.google.com/document/d/1iEpnImKrjTxJOjQJ1iKZEuGirYhLhPxEyXeFIX8eKwk/view" TargetMode="External"/><Relationship Id="rId21" Type="http://schemas.openxmlformats.org/officeDocument/2006/relationships/hyperlink" Target="https://drive.google.com/file/d/1YC4PEuvouZw-4yKBDuRjDhd8jVC2d59s/view?usp=sharing" TargetMode="External"/><Relationship Id="rId65" Type="http://schemas.openxmlformats.org/officeDocument/2006/relationships/hyperlink" Target="https://docs.google.com/document/d/1iEpnImKrjTxJOjQJ1iKZEuGirYhLhPxEyXeFIX8eKwk/pub" TargetMode="External"/><Relationship Id="rId24" Type="http://schemas.openxmlformats.org/officeDocument/2006/relationships/hyperlink" Target="https://docs.google.com/document/d/1wzAtTYIPScuQ44oPyEpeBoxBSCBTkXfkjUL-nJC7-tQ/view" TargetMode="External"/><Relationship Id="rId68" Type="http://schemas.openxmlformats.org/officeDocument/2006/relationships/hyperlink" Target="https://docs.google.com/presentation/d/1QjqGHg4Oro_3IhPYaVHoTUz2fCKHHzvdSRv2NSqL2DE/pub" TargetMode="External"/><Relationship Id="rId23" Type="http://schemas.openxmlformats.org/officeDocument/2006/relationships/hyperlink" Target="https://docs.google.com/document/d/1wzAtTYIPScuQ44oPyEpeBoxBSCBTkXfkjUL-nJC7-tQ/pub" TargetMode="External"/><Relationship Id="rId67" Type="http://schemas.openxmlformats.org/officeDocument/2006/relationships/hyperlink" Target="https://docs.google.com/presentation/d/1QjqGHg4Oro_3IhPYaVHoTUz2fCKHHzvdSRv2NSqL2DE/edit?usp=sharing" TargetMode="External"/><Relationship Id="rId60" Type="http://schemas.openxmlformats.org/officeDocument/2006/relationships/hyperlink" Target="https://docs.google.com/document/d/1u0AbZQJijcxJRQ88PkAymD88xLvOXAkeUDQXhs1Jt1Q/view" TargetMode="External"/><Relationship Id="rId26" Type="http://schemas.openxmlformats.org/officeDocument/2006/relationships/hyperlink" Target="https://docs.google.com/presentation/d/1i5nTu8ND4AMn3nk0qI9cle2JmEhgkzvyJKkRqm37-PA/pub" TargetMode="External"/><Relationship Id="rId25" Type="http://schemas.openxmlformats.org/officeDocument/2006/relationships/hyperlink" Target="https://docs.google.com/presentation/d/1i5nTu8ND4AMn3nk0qI9cle2JmEhgkzvyJKkRqm37-PA/edit?usp=sharing" TargetMode="External"/><Relationship Id="rId69" Type="http://schemas.openxmlformats.org/officeDocument/2006/relationships/hyperlink" Target="https://docs.google.com/presentation/d/1QjqGHg4Oro_3IhPYaVHoTUz2fCKHHzvdSRv2NSqL2DE/view" TargetMode="External"/><Relationship Id="rId28" Type="http://schemas.openxmlformats.org/officeDocument/2006/relationships/hyperlink" Target="https://docs.google.com/document/d/1m7gl20PvkPWNnBu45c9c7xK3SIgKYKrmhL2sx0YnrHM/edit?usp=sharing" TargetMode="External"/><Relationship Id="rId27" Type="http://schemas.openxmlformats.org/officeDocument/2006/relationships/hyperlink" Target="https://docs.google.com/presentation/d/1i5nTu8ND4AMn3nk0qI9cle2JmEhgkzvyJKkRqm37-PA/view" TargetMode="External"/><Relationship Id="rId29" Type="http://schemas.openxmlformats.org/officeDocument/2006/relationships/hyperlink" Target="https://docs.google.com/document/d/1m7gl20PvkPWNnBu45c9c7xK3SIgKYKrmhL2sx0YnrHM/pub" TargetMode="External"/><Relationship Id="rId51" Type="http://schemas.openxmlformats.org/officeDocument/2006/relationships/hyperlink" Target="https://docs.google.com/presentation/d/16ZV-Toco2AKVDC5kD903odGnyf9H81cUoYkvN8ptvAI/view" TargetMode="External"/><Relationship Id="rId50" Type="http://schemas.openxmlformats.org/officeDocument/2006/relationships/hyperlink" Target="https://docs.google.com/presentation/d/16ZV-Toco2AKVDC5kD903odGnyf9H81cUoYkvN8ptvAI/pub" TargetMode="External"/><Relationship Id="rId53" Type="http://schemas.openxmlformats.org/officeDocument/2006/relationships/hyperlink" Target="https://docs.google.com/document/d/11dtAnBoJ0Je5CbZuWqZXdAi9B1k1UdROmql7aghstHo/pub" TargetMode="External"/><Relationship Id="rId52" Type="http://schemas.openxmlformats.org/officeDocument/2006/relationships/hyperlink" Target="https://docs.google.com/document/d/11dtAnBoJ0Je5CbZuWqZXdAi9B1k1UdROmql7aghstHo/edit?usp=sharing" TargetMode="External"/><Relationship Id="rId11" Type="http://schemas.openxmlformats.org/officeDocument/2006/relationships/hyperlink" Target="https://drive.google.com/file/d/1OyQHZ9YvTAJOPedW0RDzorolSc7zuPmo/view?usp=sharing" TargetMode="External"/><Relationship Id="rId55" Type="http://schemas.openxmlformats.org/officeDocument/2006/relationships/hyperlink" Target="https://docs.google.com/presentation/d/1KaDXfSiDPRLr-0xwCFoJTCg3553Km_sdkAMcRtx9e78/edit?usp=sharing" TargetMode="External"/><Relationship Id="rId10" Type="http://schemas.openxmlformats.org/officeDocument/2006/relationships/hyperlink" Target="https://drive.google.com/file/d/1wv52VzJa4FyrOS-pNQvlXGK11LanTFl2/view?usp=sharing" TargetMode="External"/><Relationship Id="rId54" Type="http://schemas.openxmlformats.org/officeDocument/2006/relationships/hyperlink" Target="https://docs.google.com/document/d/11dtAnBoJ0Je5CbZuWqZXdAi9B1k1UdROmql7aghstHo/view" TargetMode="External"/><Relationship Id="rId13" Type="http://schemas.openxmlformats.org/officeDocument/2006/relationships/hyperlink" Target="https://drive.google.com/file/d/1EFp1BMaQw087K6f7C1i1V2pQGqcK4JQf/view?usp=sharing" TargetMode="External"/><Relationship Id="rId57" Type="http://schemas.openxmlformats.org/officeDocument/2006/relationships/hyperlink" Target="https://docs.google.com/presentation/d/1KaDXfSiDPRLr-0xwCFoJTCg3553Km_sdkAMcRtx9e78/view" TargetMode="External"/><Relationship Id="rId12" Type="http://schemas.openxmlformats.org/officeDocument/2006/relationships/hyperlink" Target="https://drive.google.com/file/d/1ID_osiXesNXoBVmIsCqCB-Aj_Slio2PB/view?usp=sharing" TargetMode="External"/><Relationship Id="rId56" Type="http://schemas.openxmlformats.org/officeDocument/2006/relationships/hyperlink" Target="https://docs.google.com/presentation/d/1KaDXfSiDPRLr-0xwCFoJTCg3553Km_sdkAMcRtx9e78/pub" TargetMode="External"/><Relationship Id="rId15" Type="http://schemas.openxmlformats.org/officeDocument/2006/relationships/hyperlink" Target="https://drive.google.com/file/d/1WqR5GI_xvRvPC5WTtPhFogOk4nhCuwQv/view?usp=sharing" TargetMode="External"/><Relationship Id="rId59" Type="http://schemas.openxmlformats.org/officeDocument/2006/relationships/hyperlink" Target="https://docs.google.com/document/d/1u0AbZQJijcxJRQ88PkAymD88xLvOXAkeUDQXhs1Jt1Q/pub" TargetMode="External"/><Relationship Id="rId14" Type="http://schemas.openxmlformats.org/officeDocument/2006/relationships/hyperlink" Target="https://drive.google.com/file/d/1S-5mNLpGBojiNPLdtC4AqaDO37fHjU8N/view?usp=sharing" TargetMode="External"/><Relationship Id="rId58" Type="http://schemas.openxmlformats.org/officeDocument/2006/relationships/hyperlink" Target="https://docs.google.com/document/d/1u0AbZQJijcxJRQ88PkAymD88xLvOXAkeUDQXhs1Jt1Q/edit?usp=sharing" TargetMode="External"/><Relationship Id="rId17" Type="http://schemas.openxmlformats.org/officeDocument/2006/relationships/hyperlink" Target="https://drive.google.com/file/d/1Yteew-dm7nty7bgbpDH_VVWOeICpagCp/view?usp=sharing" TargetMode="External"/><Relationship Id="rId16" Type="http://schemas.openxmlformats.org/officeDocument/2006/relationships/hyperlink" Target="https://drive.google.com/file/d/1N6gV06sjDlhGMZr-UifNVMmrIGsVFOqY/view?usp=sharing" TargetMode="External"/><Relationship Id="rId19" Type="http://schemas.openxmlformats.org/officeDocument/2006/relationships/hyperlink" Target="https://drive.google.com/file/d/1yULFhFoTCRKSgRT35XoZsRR_QiiKC0mq/view?usp=sharing" TargetMode="External"/><Relationship Id="rId18" Type="http://schemas.openxmlformats.org/officeDocument/2006/relationships/hyperlink" Target="https://drive.google.com/file/d/1cgoJQuUz19ROyUb_SjKBuZ6SCJpZYfIq/view?usp=sharing"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40" Type="http://schemas.openxmlformats.org/officeDocument/2006/relationships/hyperlink" Target="https://docs.google.com/document/d/1sjwlL6htITvqZ8pUpxaLvOnbNEvIxDTFN9DqIbFq5bU/edit?usp=sharing" TargetMode="External"/><Relationship Id="rId42" Type="http://schemas.openxmlformats.org/officeDocument/2006/relationships/hyperlink" Target="https://docs.google.com/document/d/1sjwlL6htITvqZ8pUpxaLvOnbNEvIxDTFN9DqIbFq5bU/view" TargetMode="External"/><Relationship Id="rId41" Type="http://schemas.openxmlformats.org/officeDocument/2006/relationships/hyperlink" Target="https://docs.google.com/document/d/1sjwlL6htITvqZ8pUpxaLvOnbNEvIxDTFN9DqIbFq5bU/pub" TargetMode="External"/><Relationship Id="rId44" Type="http://schemas.openxmlformats.org/officeDocument/2006/relationships/hyperlink" Target="https://docs.google.com/presentation/d/14ut8lDNhwVk2rKZyFILozm-WW2EyTpn_japd17TOlrA/pub" TargetMode="External"/><Relationship Id="rId43" Type="http://schemas.openxmlformats.org/officeDocument/2006/relationships/hyperlink" Target="https://docs.google.com/presentation/d/14ut8lDNhwVk2rKZyFILozm-WW2EyTpn_japd17TOlrA/edit?usp=sharing" TargetMode="External"/><Relationship Id="rId46" Type="http://schemas.openxmlformats.org/officeDocument/2006/relationships/hyperlink" Target="https://docs.google.com/document/d/1x-mbg2NJKkHCNE7Ozf5UdpsQU82k6pOYwahoM92K3YQ/edit?usp=sharing" TargetMode="External"/><Relationship Id="rId45" Type="http://schemas.openxmlformats.org/officeDocument/2006/relationships/hyperlink" Target="https://docs.google.com/presentation/d/14ut8lDNhwVk2rKZyFILozm-WW2EyTpn_japd17TOlrA/view" TargetMode="External"/><Relationship Id="rId80" Type="http://schemas.openxmlformats.org/officeDocument/2006/relationships/hyperlink" Target="https://docs.google.com/presentation/d/187HojpIO1VcXd3xqS4V-wq-oMLqKLmYSlbSxUBtsDgs/pub" TargetMode="External"/><Relationship Id="rId81" Type="http://schemas.openxmlformats.org/officeDocument/2006/relationships/hyperlink" Target="https://docs.google.com/presentation/d/187HojpIO1VcXd3xqS4V-wq-oMLqKLmYSlbSxUBtsDgs/view" TargetMode="External"/><Relationship Id="rId1" Type="http://schemas.openxmlformats.org/officeDocument/2006/relationships/notesMaster" Target="../notesMasters/notesMaster1.xml"/><Relationship Id="rId2" Type="http://schemas.openxmlformats.org/officeDocument/2006/relationships/hyperlink" Target="https://drive.google.com/file/d/1XsldotWutFdmRfEzJfdoQkIyrP1ZNjp_/view?usp=sharing" TargetMode="External"/><Relationship Id="rId3" Type="http://schemas.openxmlformats.org/officeDocument/2006/relationships/hyperlink" Target="https://drive.google.com/file/d/1JJdIZbP9ur0Yj3kkau8sj3oDmGkLaNbx/view?usp=sharing" TargetMode="External"/><Relationship Id="rId4" Type="http://schemas.openxmlformats.org/officeDocument/2006/relationships/hyperlink" Target="https://drive.google.com/file/d/1ieWFGWqDhgokWsFOEnGBi5SqIlIjGkao/view?usp=sharing" TargetMode="External"/><Relationship Id="rId9" Type="http://schemas.openxmlformats.org/officeDocument/2006/relationships/hyperlink" Target="https://drive.google.com/file/d/1GXTIYgSSDvSs0aqkQFikeh_-DGk6z8du/view?usp=sharing" TargetMode="External"/><Relationship Id="rId48" Type="http://schemas.openxmlformats.org/officeDocument/2006/relationships/hyperlink" Target="https://docs.google.com/document/d/1x-mbg2NJKkHCNE7Ozf5UdpsQU82k6pOYwahoM92K3YQ/view" TargetMode="External"/><Relationship Id="rId47" Type="http://schemas.openxmlformats.org/officeDocument/2006/relationships/hyperlink" Target="https://docs.google.com/document/d/1x-mbg2NJKkHCNE7Ozf5UdpsQU82k6pOYwahoM92K3YQ/pub" TargetMode="External"/><Relationship Id="rId49" Type="http://schemas.openxmlformats.org/officeDocument/2006/relationships/hyperlink" Target="https://docs.google.com/presentation/d/16ZV-Toco2AKVDC5kD903odGnyf9H81cUoYkvN8ptvAI/edit?usp=sharing" TargetMode="External"/><Relationship Id="rId5" Type="http://schemas.openxmlformats.org/officeDocument/2006/relationships/hyperlink" Target="https://drive.google.com/file/d/1aUHEpcTuRszSYf4D94zSFRcSF29dKG4b/view?usp=sharing" TargetMode="External"/><Relationship Id="rId6" Type="http://schemas.openxmlformats.org/officeDocument/2006/relationships/hyperlink" Target="https://drive.google.com/file/d/1tGg_nxAjOuCSPNd3OXKdVzTcz6U4VmY6/view?usp=sharing" TargetMode="External"/><Relationship Id="rId7" Type="http://schemas.openxmlformats.org/officeDocument/2006/relationships/hyperlink" Target="https://drive.google.com/file/d/1peOAY_fejNVgXq3zSmYLgSPeBSFcBr9_/view?usp=sharing" TargetMode="External"/><Relationship Id="rId8" Type="http://schemas.openxmlformats.org/officeDocument/2006/relationships/hyperlink" Target="https://drive.google.com/file/d/1AztYcJBp6eECZNL7mClxiyAE57VTmooQ/view?usp=sharing" TargetMode="External"/><Relationship Id="rId73" Type="http://schemas.openxmlformats.org/officeDocument/2006/relationships/hyperlink" Target="https://docs.google.com/presentation/d/1iYCjFHqsGrY58J5Ab9RppPJG69-rX3oEb3MH8UaDJsg/edit?usp=sharing" TargetMode="External"/><Relationship Id="rId72" Type="http://schemas.openxmlformats.org/officeDocument/2006/relationships/hyperlink" Target="https://docs.google.com/document/d/17j3i0ZPYTEuV0rUMOnfKCSoI5oJKdzDjWIxFoNncER0/view" TargetMode="External"/><Relationship Id="rId31" Type="http://schemas.openxmlformats.org/officeDocument/2006/relationships/hyperlink" Target="https://docs.google.com/presentation/d/1kqZXu0Jrsyj782iiaUWWQGv42eEXMuPl-k401HvYLiw/edit?usp=sharing" TargetMode="External"/><Relationship Id="rId75" Type="http://schemas.openxmlformats.org/officeDocument/2006/relationships/hyperlink" Target="https://docs.google.com/presentation/d/1iYCjFHqsGrY58J5Ab9RppPJG69-rX3oEb3MH8UaDJsg/view" TargetMode="External"/><Relationship Id="rId30" Type="http://schemas.openxmlformats.org/officeDocument/2006/relationships/hyperlink" Target="https://docs.google.com/document/d/1m7gl20PvkPWNnBu45c9c7xK3SIgKYKrmhL2sx0YnrHM/view" TargetMode="External"/><Relationship Id="rId74" Type="http://schemas.openxmlformats.org/officeDocument/2006/relationships/hyperlink" Target="https://docs.google.com/presentation/d/1iYCjFHqsGrY58J5Ab9RppPJG69-rX3oEb3MH8UaDJsg/pub" TargetMode="External"/><Relationship Id="rId33" Type="http://schemas.openxmlformats.org/officeDocument/2006/relationships/hyperlink" Target="https://docs.google.com/presentation/d/1kqZXu0Jrsyj782iiaUWWQGv42eEXMuPl-k401HvYLiw/view" TargetMode="External"/><Relationship Id="rId77" Type="http://schemas.openxmlformats.org/officeDocument/2006/relationships/hyperlink" Target="https://docs.google.com/document/d/118Rx8jFoQ4sAH9gsPx08RGzttPiDPMDsA1hmJt_buHk/pub" TargetMode="External"/><Relationship Id="rId32" Type="http://schemas.openxmlformats.org/officeDocument/2006/relationships/hyperlink" Target="https://docs.google.com/presentation/d/1kqZXu0Jrsyj782iiaUWWQGv42eEXMuPl-k401HvYLiw/pub" TargetMode="External"/><Relationship Id="rId76" Type="http://schemas.openxmlformats.org/officeDocument/2006/relationships/hyperlink" Target="https://docs.google.com/document/d/118Rx8jFoQ4sAH9gsPx08RGzttPiDPMDsA1hmJt_buHk/edit?usp=sharing" TargetMode="External"/><Relationship Id="rId35" Type="http://schemas.openxmlformats.org/officeDocument/2006/relationships/hyperlink" Target="https://docs.google.com/document/d/1S60b4sFeg8_UCdDMnJCvQRCiem4LyS7ic3hRDqDugaA/pub" TargetMode="External"/><Relationship Id="rId79" Type="http://schemas.openxmlformats.org/officeDocument/2006/relationships/hyperlink" Target="https://docs.google.com/presentation/d/187HojpIO1VcXd3xqS4V-wq-oMLqKLmYSlbSxUBtsDgs/edit?usp=sharing" TargetMode="External"/><Relationship Id="rId34" Type="http://schemas.openxmlformats.org/officeDocument/2006/relationships/hyperlink" Target="https://docs.google.com/document/d/1S60b4sFeg8_UCdDMnJCvQRCiem4LyS7ic3hRDqDugaA/edit?usp=sharing" TargetMode="External"/><Relationship Id="rId78" Type="http://schemas.openxmlformats.org/officeDocument/2006/relationships/hyperlink" Target="https://docs.google.com/document/d/118Rx8jFoQ4sAH9gsPx08RGzttPiDPMDsA1hmJt_buHk/view" TargetMode="External"/><Relationship Id="rId71" Type="http://schemas.openxmlformats.org/officeDocument/2006/relationships/hyperlink" Target="https://docs.google.com/document/d/17j3i0ZPYTEuV0rUMOnfKCSoI5oJKdzDjWIxFoNncER0/pub" TargetMode="External"/><Relationship Id="rId70" Type="http://schemas.openxmlformats.org/officeDocument/2006/relationships/hyperlink" Target="https://docs.google.com/document/d/17j3i0ZPYTEuV0rUMOnfKCSoI5oJKdzDjWIxFoNncER0/edit?usp=sharing" TargetMode="External"/><Relationship Id="rId37" Type="http://schemas.openxmlformats.org/officeDocument/2006/relationships/hyperlink" Target="https://docs.google.com/presentation/d/1i6NmEZ-FUaz10daZeYcbF_CD1mNOv52yc39H_TxLl-k/edit?usp=sharing" TargetMode="External"/><Relationship Id="rId36" Type="http://schemas.openxmlformats.org/officeDocument/2006/relationships/hyperlink" Target="https://docs.google.com/document/d/1S60b4sFeg8_UCdDMnJCvQRCiem4LyS7ic3hRDqDugaA/view" TargetMode="External"/><Relationship Id="rId39" Type="http://schemas.openxmlformats.org/officeDocument/2006/relationships/hyperlink" Target="https://docs.google.com/presentation/d/1i6NmEZ-FUaz10daZeYcbF_CD1mNOv52yc39H_TxLl-k/view" TargetMode="External"/><Relationship Id="rId38" Type="http://schemas.openxmlformats.org/officeDocument/2006/relationships/hyperlink" Target="https://docs.google.com/presentation/d/1i6NmEZ-FUaz10daZeYcbF_CD1mNOv52yc39H_TxLl-k/pub" TargetMode="External"/><Relationship Id="rId62" Type="http://schemas.openxmlformats.org/officeDocument/2006/relationships/hyperlink" Target="https://docs.google.com/presentation/d/1AXYyzOCwE9Xd7n8RY_SmfC_N2whAyo7S8SaKw7W-EAE/pub" TargetMode="External"/><Relationship Id="rId61" Type="http://schemas.openxmlformats.org/officeDocument/2006/relationships/hyperlink" Target="https://docs.google.com/presentation/d/1AXYyzOCwE9Xd7n8RY_SmfC_N2whAyo7S8SaKw7W-EAE/edit?usp=sharing" TargetMode="External"/><Relationship Id="rId20" Type="http://schemas.openxmlformats.org/officeDocument/2006/relationships/hyperlink" Target="https://drive.google.com/file/d/17_FFiFADYLJviiEKMApKV2MrRWSiLxBU/view?usp=sharing" TargetMode="External"/><Relationship Id="rId64" Type="http://schemas.openxmlformats.org/officeDocument/2006/relationships/hyperlink" Target="https://docs.google.com/document/d/1iEpnImKrjTxJOjQJ1iKZEuGirYhLhPxEyXeFIX8eKwk/edit?usp=sharing" TargetMode="External"/><Relationship Id="rId63" Type="http://schemas.openxmlformats.org/officeDocument/2006/relationships/hyperlink" Target="https://docs.google.com/presentation/d/1AXYyzOCwE9Xd7n8RY_SmfC_N2whAyo7S8SaKw7W-EAE/view" TargetMode="External"/><Relationship Id="rId22" Type="http://schemas.openxmlformats.org/officeDocument/2006/relationships/hyperlink" Target="https://docs.google.com/document/d/1wzAtTYIPScuQ44oPyEpeBoxBSCBTkXfkjUL-nJC7-tQ/edit?usp=sharing" TargetMode="External"/><Relationship Id="rId66" Type="http://schemas.openxmlformats.org/officeDocument/2006/relationships/hyperlink" Target="https://docs.google.com/document/d/1iEpnImKrjTxJOjQJ1iKZEuGirYhLhPxEyXeFIX8eKwk/view" TargetMode="External"/><Relationship Id="rId21" Type="http://schemas.openxmlformats.org/officeDocument/2006/relationships/hyperlink" Target="https://drive.google.com/file/d/1YC4PEuvouZw-4yKBDuRjDhd8jVC2d59s/view?usp=sharing" TargetMode="External"/><Relationship Id="rId65" Type="http://schemas.openxmlformats.org/officeDocument/2006/relationships/hyperlink" Target="https://docs.google.com/document/d/1iEpnImKrjTxJOjQJ1iKZEuGirYhLhPxEyXeFIX8eKwk/pub" TargetMode="External"/><Relationship Id="rId24" Type="http://schemas.openxmlformats.org/officeDocument/2006/relationships/hyperlink" Target="https://docs.google.com/document/d/1wzAtTYIPScuQ44oPyEpeBoxBSCBTkXfkjUL-nJC7-tQ/view" TargetMode="External"/><Relationship Id="rId68" Type="http://schemas.openxmlformats.org/officeDocument/2006/relationships/hyperlink" Target="https://docs.google.com/presentation/d/1QjqGHg4Oro_3IhPYaVHoTUz2fCKHHzvdSRv2NSqL2DE/pub" TargetMode="External"/><Relationship Id="rId23" Type="http://schemas.openxmlformats.org/officeDocument/2006/relationships/hyperlink" Target="https://docs.google.com/document/d/1wzAtTYIPScuQ44oPyEpeBoxBSCBTkXfkjUL-nJC7-tQ/pub" TargetMode="External"/><Relationship Id="rId67" Type="http://schemas.openxmlformats.org/officeDocument/2006/relationships/hyperlink" Target="https://docs.google.com/presentation/d/1QjqGHg4Oro_3IhPYaVHoTUz2fCKHHzvdSRv2NSqL2DE/edit?usp=sharing" TargetMode="External"/><Relationship Id="rId60" Type="http://schemas.openxmlformats.org/officeDocument/2006/relationships/hyperlink" Target="https://docs.google.com/document/d/1u0AbZQJijcxJRQ88PkAymD88xLvOXAkeUDQXhs1Jt1Q/view" TargetMode="External"/><Relationship Id="rId26" Type="http://schemas.openxmlformats.org/officeDocument/2006/relationships/hyperlink" Target="https://docs.google.com/presentation/d/1i5nTu8ND4AMn3nk0qI9cle2JmEhgkzvyJKkRqm37-PA/pub" TargetMode="External"/><Relationship Id="rId25" Type="http://schemas.openxmlformats.org/officeDocument/2006/relationships/hyperlink" Target="https://docs.google.com/presentation/d/1i5nTu8ND4AMn3nk0qI9cle2JmEhgkzvyJKkRqm37-PA/edit?usp=sharing" TargetMode="External"/><Relationship Id="rId69" Type="http://schemas.openxmlformats.org/officeDocument/2006/relationships/hyperlink" Target="https://docs.google.com/presentation/d/1QjqGHg4Oro_3IhPYaVHoTUz2fCKHHzvdSRv2NSqL2DE/view" TargetMode="External"/><Relationship Id="rId28" Type="http://schemas.openxmlformats.org/officeDocument/2006/relationships/hyperlink" Target="https://docs.google.com/document/d/1m7gl20PvkPWNnBu45c9c7xK3SIgKYKrmhL2sx0YnrHM/edit?usp=sharing" TargetMode="External"/><Relationship Id="rId27" Type="http://schemas.openxmlformats.org/officeDocument/2006/relationships/hyperlink" Target="https://docs.google.com/presentation/d/1i5nTu8ND4AMn3nk0qI9cle2JmEhgkzvyJKkRqm37-PA/view" TargetMode="External"/><Relationship Id="rId29" Type="http://schemas.openxmlformats.org/officeDocument/2006/relationships/hyperlink" Target="https://docs.google.com/document/d/1m7gl20PvkPWNnBu45c9c7xK3SIgKYKrmhL2sx0YnrHM/pub" TargetMode="External"/><Relationship Id="rId51" Type="http://schemas.openxmlformats.org/officeDocument/2006/relationships/hyperlink" Target="https://docs.google.com/presentation/d/16ZV-Toco2AKVDC5kD903odGnyf9H81cUoYkvN8ptvAI/view" TargetMode="External"/><Relationship Id="rId50" Type="http://schemas.openxmlformats.org/officeDocument/2006/relationships/hyperlink" Target="https://docs.google.com/presentation/d/16ZV-Toco2AKVDC5kD903odGnyf9H81cUoYkvN8ptvAI/pub" TargetMode="External"/><Relationship Id="rId53" Type="http://schemas.openxmlformats.org/officeDocument/2006/relationships/hyperlink" Target="https://docs.google.com/document/d/11dtAnBoJ0Je5CbZuWqZXdAi9B1k1UdROmql7aghstHo/pub" TargetMode="External"/><Relationship Id="rId52" Type="http://schemas.openxmlformats.org/officeDocument/2006/relationships/hyperlink" Target="https://docs.google.com/document/d/11dtAnBoJ0Je5CbZuWqZXdAi9B1k1UdROmql7aghstHo/edit?usp=sharing" TargetMode="External"/><Relationship Id="rId11" Type="http://schemas.openxmlformats.org/officeDocument/2006/relationships/hyperlink" Target="https://drive.google.com/file/d/1OyQHZ9YvTAJOPedW0RDzorolSc7zuPmo/view?usp=sharing" TargetMode="External"/><Relationship Id="rId55" Type="http://schemas.openxmlformats.org/officeDocument/2006/relationships/hyperlink" Target="https://docs.google.com/presentation/d/1KaDXfSiDPRLr-0xwCFoJTCg3553Km_sdkAMcRtx9e78/edit?usp=sharing" TargetMode="External"/><Relationship Id="rId10" Type="http://schemas.openxmlformats.org/officeDocument/2006/relationships/hyperlink" Target="https://drive.google.com/file/d/1wv52VzJa4FyrOS-pNQvlXGK11LanTFl2/view?usp=sharing" TargetMode="External"/><Relationship Id="rId54" Type="http://schemas.openxmlformats.org/officeDocument/2006/relationships/hyperlink" Target="https://docs.google.com/document/d/11dtAnBoJ0Je5CbZuWqZXdAi9B1k1UdROmql7aghstHo/view" TargetMode="External"/><Relationship Id="rId13" Type="http://schemas.openxmlformats.org/officeDocument/2006/relationships/hyperlink" Target="https://drive.google.com/file/d/1EFp1BMaQw087K6f7C1i1V2pQGqcK4JQf/view?usp=sharing" TargetMode="External"/><Relationship Id="rId57" Type="http://schemas.openxmlformats.org/officeDocument/2006/relationships/hyperlink" Target="https://docs.google.com/presentation/d/1KaDXfSiDPRLr-0xwCFoJTCg3553Km_sdkAMcRtx9e78/view" TargetMode="External"/><Relationship Id="rId12" Type="http://schemas.openxmlformats.org/officeDocument/2006/relationships/hyperlink" Target="https://drive.google.com/file/d/1ID_osiXesNXoBVmIsCqCB-Aj_Slio2PB/view?usp=sharing" TargetMode="External"/><Relationship Id="rId56" Type="http://schemas.openxmlformats.org/officeDocument/2006/relationships/hyperlink" Target="https://docs.google.com/presentation/d/1KaDXfSiDPRLr-0xwCFoJTCg3553Km_sdkAMcRtx9e78/pub" TargetMode="External"/><Relationship Id="rId15" Type="http://schemas.openxmlformats.org/officeDocument/2006/relationships/hyperlink" Target="https://drive.google.com/file/d/1WqR5GI_xvRvPC5WTtPhFogOk4nhCuwQv/view?usp=sharing" TargetMode="External"/><Relationship Id="rId59" Type="http://schemas.openxmlformats.org/officeDocument/2006/relationships/hyperlink" Target="https://docs.google.com/document/d/1u0AbZQJijcxJRQ88PkAymD88xLvOXAkeUDQXhs1Jt1Q/pub" TargetMode="External"/><Relationship Id="rId14" Type="http://schemas.openxmlformats.org/officeDocument/2006/relationships/hyperlink" Target="https://drive.google.com/file/d/1S-5mNLpGBojiNPLdtC4AqaDO37fHjU8N/view?usp=sharing" TargetMode="External"/><Relationship Id="rId58" Type="http://schemas.openxmlformats.org/officeDocument/2006/relationships/hyperlink" Target="https://docs.google.com/document/d/1u0AbZQJijcxJRQ88PkAymD88xLvOXAkeUDQXhs1Jt1Q/edit?usp=sharing" TargetMode="External"/><Relationship Id="rId17" Type="http://schemas.openxmlformats.org/officeDocument/2006/relationships/hyperlink" Target="https://drive.google.com/file/d/1Yteew-dm7nty7bgbpDH_VVWOeICpagCp/view?usp=sharing" TargetMode="External"/><Relationship Id="rId16" Type="http://schemas.openxmlformats.org/officeDocument/2006/relationships/hyperlink" Target="https://drive.google.com/file/d/1N6gV06sjDlhGMZr-UifNVMmrIGsVFOqY/view?usp=sharing" TargetMode="External"/><Relationship Id="rId19" Type="http://schemas.openxmlformats.org/officeDocument/2006/relationships/hyperlink" Target="https://drive.google.com/file/d/1yULFhFoTCRKSgRT35XoZsRR_QiiKC0mq/view?usp=sharing" TargetMode="External"/><Relationship Id="rId18" Type="http://schemas.openxmlformats.org/officeDocument/2006/relationships/hyperlink" Target="https://drive.google.com/file/d/1cgoJQuUz19ROyUb_SjKBuZ6SCJpZYfIq/view?usp=sharing"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62657473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62657473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https://drive.google.com/file/d/1XsldotWutFdmRfEzJfdoQkIyrP1ZNjp_/view?usp=sharing</a:t>
            </a:r>
            <a:endParaRPr sz="1000"/>
          </a:p>
          <a:p>
            <a:pPr indent="0" lvl="0" marL="0" rtl="0" algn="l">
              <a:spcBef>
                <a:spcPts val="0"/>
              </a:spcBef>
              <a:spcAft>
                <a:spcPts val="0"/>
              </a:spcAft>
              <a:buNone/>
            </a:pPr>
            <a:r>
              <a:rPr lang="en" sz="1000" u="sng">
                <a:solidFill>
                  <a:schemeClr val="hlink"/>
                </a:solidFill>
                <a:hlinkClick r:id="rId3"/>
              </a:rPr>
              <a:t>https://drive.google.com/file/d/1JJdIZbP9ur0Yj3kkau8sj3oDmGkLaNbx/view?usp=sharing</a:t>
            </a:r>
            <a:endParaRPr sz="1000"/>
          </a:p>
          <a:p>
            <a:pPr indent="0" lvl="0" marL="0" rtl="0" algn="l">
              <a:spcBef>
                <a:spcPts val="0"/>
              </a:spcBef>
              <a:spcAft>
                <a:spcPts val="0"/>
              </a:spcAft>
              <a:buNone/>
            </a:pPr>
            <a:r>
              <a:rPr lang="en" sz="1000" u="sng">
                <a:solidFill>
                  <a:schemeClr val="hlink"/>
                </a:solidFill>
                <a:hlinkClick r:id="rId4"/>
              </a:rPr>
              <a:t>https://drive.google.com/file/d/1ieWFGWqDhgokWsFOEnGBi5SqIlIjGkao/view?usp=sharing</a:t>
            </a:r>
            <a:endParaRPr sz="1000"/>
          </a:p>
          <a:p>
            <a:pPr indent="0" lvl="0" marL="0" rtl="0" algn="l">
              <a:spcBef>
                <a:spcPts val="0"/>
              </a:spcBef>
              <a:spcAft>
                <a:spcPts val="0"/>
              </a:spcAft>
              <a:buNone/>
            </a:pPr>
            <a:r>
              <a:rPr lang="en" sz="1000" u="sng">
                <a:solidFill>
                  <a:schemeClr val="hlink"/>
                </a:solidFill>
                <a:hlinkClick r:id="rId5"/>
              </a:rPr>
              <a:t>https://drive.google.com/file/d/1aUHEpcTuRszSYf4D94zSFRcSF29dKG4b/view?usp=sharing</a:t>
            </a:r>
            <a:endParaRPr sz="1000"/>
          </a:p>
          <a:p>
            <a:pPr indent="0" lvl="0" marL="0" rtl="0" algn="l">
              <a:spcBef>
                <a:spcPts val="0"/>
              </a:spcBef>
              <a:spcAft>
                <a:spcPts val="0"/>
              </a:spcAft>
              <a:buNone/>
            </a:pPr>
            <a:r>
              <a:rPr lang="en" sz="1000" u="sng">
                <a:solidFill>
                  <a:schemeClr val="hlink"/>
                </a:solidFill>
                <a:hlinkClick r:id="rId6"/>
              </a:rPr>
              <a:t>https://drive.google.com/file/d/1tGg_nxAjOuCSPNd3OXKdVzTcz6U4VmY6/view?usp=sharing</a:t>
            </a:r>
            <a:endParaRPr sz="1000"/>
          </a:p>
          <a:p>
            <a:pPr indent="0" lvl="0" marL="0" rtl="0" algn="l">
              <a:spcBef>
                <a:spcPts val="0"/>
              </a:spcBef>
              <a:spcAft>
                <a:spcPts val="0"/>
              </a:spcAft>
              <a:buNone/>
            </a:pPr>
            <a:r>
              <a:rPr lang="en" sz="1000" u="sng">
                <a:solidFill>
                  <a:schemeClr val="hlink"/>
                </a:solidFill>
                <a:hlinkClick r:id="rId7"/>
              </a:rPr>
              <a:t>https://drive.google.com/file/d/1peOAY_fejNVgXq3zSmYLgSPeBSFcBr9_/view?usp=sharing</a:t>
            </a:r>
            <a:endParaRPr sz="1000"/>
          </a:p>
          <a:p>
            <a:pPr indent="0" lvl="0" marL="0" rtl="0" algn="l">
              <a:spcBef>
                <a:spcPts val="0"/>
              </a:spcBef>
              <a:spcAft>
                <a:spcPts val="0"/>
              </a:spcAft>
              <a:buNone/>
            </a:pPr>
            <a:r>
              <a:rPr lang="en" sz="1000" u="sng">
                <a:solidFill>
                  <a:schemeClr val="hlink"/>
                </a:solidFill>
                <a:hlinkClick r:id="rId8"/>
              </a:rPr>
              <a:t>https://drive.google.com/file/d/1AztYcJBp6eECZNL7mClxiyAE57VTmooQ/view?usp=sharing</a:t>
            </a:r>
            <a:endParaRPr sz="1000"/>
          </a:p>
          <a:p>
            <a:pPr indent="0" lvl="0" marL="0" rtl="0" algn="l">
              <a:spcBef>
                <a:spcPts val="0"/>
              </a:spcBef>
              <a:spcAft>
                <a:spcPts val="0"/>
              </a:spcAft>
              <a:buNone/>
            </a:pPr>
            <a:r>
              <a:rPr lang="en" sz="1000" u="sng">
                <a:solidFill>
                  <a:schemeClr val="hlink"/>
                </a:solidFill>
                <a:hlinkClick r:id="rId9"/>
              </a:rPr>
              <a:t>https://drive.google.com/file/d/1GXTIYgSSDvSs0aqkQFikeh_-DGk6z8du/view?usp=sharing</a:t>
            </a:r>
            <a:endParaRPr sz="1000"/>
          </a:p>
          <a:p>
            <a:pPr indent="0" lvl="0" marL="0" rtl="0" algn="l">
              <a:spcBef>
                <a:spcPts val="0"/>
              </a:spcBef>
              <a:spcAft>
                <a:spcPts val="0"/>
              </a:spcAft>
              <a:buNone/>
            </a:pPr>
            <a:r>
              <a:rPr lang="en" sz="1000" u="sng">
                <a:solidFill>
                  <a:schemeClr val="hlink"/>
                </a:solidFill>
                <a:hlinkClick r:id="rId10"/>
              </a:rPr>
              <a:t>https://drive.google.com/file/d/1wv52VzJa4FyrOS-pNQvlXGK11LanTFl2/view?usp=sharing</a:t>
            </a:r>
            <a:endParaRPr sz="1000"/>
          </a:p>
          <a:p>
            <a:pPr indent="0" lvl="0" marL="0" rtl="0" algn="l">
              <a:spcBef>
                <a:spcPts val="0"/>
              </a:spcBef>
              <a:spcAft>
                <a:spcPts val="0"/>
              </a:spcAft>
              <a:buNone/>
            </a:pPr>
            <a:r>
              <a:rPr lang="en" sz="1000" u="sng">
                <a:solidFill>
                  <a:schemeClr val="hlink"/>
                </a:solidFill>
                <a:hlinkClick r:id="rId11"/>
              </a:rPr>
              <a:t>https://drive.google.com/file/d/1OyQHZ9YvTAJOPedW0RDzorolSc7zuPmo/view?usp=sharing</a:t>
            </a:r>
            <a:endParaRPr sz="1000"/>
          </a:p>
          <a:p>
            <a:pPr indent="0" lvl="0" marL="0" rtl="0" algn="l">
              <a:spcBef>
                <a:spcPts val="0"/>
              </a:spcBef>
              <a:spcAft>
                <a:spcPts val="0"/>
              </a:spcAft>
              <a:buNone/>
            </a:pPr>
            <a:r>
              <a:rPr lang="en" sz="1000" u="sng">
                <a:solidFill>
                  <a:schemeClr val="hlink"/>
                </a:solidFill>
                <a:hlinkClick r:id="rId12"/>
              </a:rPr>
              <a:t>https://drive.google.com/file/d/1ID_osiXesNXoBVmIsCqCB-Aj_Slio2PB/view?usp=sharing</a:t>
            </a:r>
            <a:endParaRPr sz="1000"/>
          </a:p>
          <a:p>
            <a:pPr indent="0" lvl="0" marL="0" rtl="0" algn="l">
              <a:spcBef>
                <a:spcPts val="0"/>
              </a:spcBef>
              <a:spcAft>
                <a:spcPts val="0"/>
              </a:spcAft>
              <a:buNone/>
            </a:pPr>
            <a:r>
              <a:rPr lang="en" sz="1000" u="sng">
                <a:solidFill>
                  <a:schemeClr val="hlink"/>
                </a:solidFill>
                <a:hlinkClick r:id="rId13"/>
              </a:rPr>
              <a:t>https://drive.google.com/file/d/1EFp1BMaQw087K6f7C1i1V2pQGqcK4JQf/view?usp=sharing</a:t>
            </a:r>
            <a:endParaRPr sz="1000"/>
          </a:p>
          <a:p>
            <a:pPr indent="0" lvl="0" marL="0" rtl="0" algn="l">
              <a:spcBef>
                <a:spcPts val="0"/>
              </a:spcBef>
              <a:spcAft>
                <a:spcPts val="0"/>
              </a:spcAft>
              <a:buNone/>
            </a:pPr>
            <a:r>
              <a:rPr lang="en" sz="1000" u="sng">
                <a:solidFill>
                  <a:schemeClr val="hlink"/>
                </a:solidFill>
                <a:hlinkClick r:id="rId14"/>
              </a:rPr>
              <a:t>https://drive.google.com/file/d/1S-5mNLpGBojiNPLdtC4AqaDO37fHjU8N/view?usp=sharing</a:t>
            </a:r>
            <a:endParaRPr sz="1000"/>
          </a:p>
          <a:p>
            <a:pPr indent="0" lvl="0" marL="0" rtl="0" algn="l">
              <a:spcBef>
                <a:spcPts val="0"/>
              </a:spcBef>
              <a:spcAft>
                <a:spcPts val="0"/>
              </a:spcAft>
              <a:buNone/>
            </a:pPr>
            <a:r>
              <a:rPr lang="en" sz="1000" u="sng">
                <a:solidFill>
                  <a:schemeClr val="hlink"/>
                </a:solidFill>
                <a:hlinkClick r:id="rId15"/>
              </a:rPr>
              <a:t>https://drive.google.com/file/d/1WqR5GI_xvRvPC5WTtPhFogOk4nhCuwQv/view?usp=sharing</a:t>
            </a:r>
            <a:endParaRPr sz="1000"/>
          </a:p>
          <a:p>
            <a:pPr indent="0" lvl="0" marL="0" rtl="0" algn="l">
              <a:spcBef>
                <a:spcPts val="0"/>
              </a:spcBef>
              <a:spcAft>
                <a:spcPts val="0"/>
              </a:spcAft>
              <a:buNone/>
            </a:pPr>
            <a:r>
              <a:rPr lang="en" sz="1000" u="sng">
                <a:solidFill>
                  <a:schemeClr val="hlink"/>
                </a:solidFill>
                <a:hlinkClick r:id="rId16"/>
              </a:rPr>
              <a:t>https://drive.google.com/file/d/1N6gV06sjDlhGMZr-UifNVMmrIGsVFOqY/view?usp=sharing</a:t>
            </a:r>
            <a:endParaRPr sz="1000"/>
          </a:p>
          <a:p>
            <a:pPr indent="0" lvl="0" marL="0" rtl="0" algn="l">
              <a:spcBef>
                <a:spcPts val="0"/>
              </a:spcBef>
              <a:spcAft>
                <a:spcPts val="0"/>
              </a:spcAft>
              <a:buNone/>
            </a:pPr>
            <a:r>
              <a:rPr lang="en" sz="1000" u="sng">
                <a:solidFill>
                  <a:schemeClr val="hlink"/>
                </a:solidFill>
                <a:hlinkClick r:id="rId17"/>
              </a:rPr>
              <a:t>https://drive.google.com/file/d/1Yteew-dm7nty7bgbpDH_VVWOeICpagCp/view?usp=sharing</a:t>
            </a:r>
            <a:endParaRPr sz="1000"/>
          </a:p>
          <a:p>
            <a:pPr indent="0" lvl="0" marL="0" rtl="0" algn="l">
              <a:spcBef>
                <a:spcPts val="0"/>
              </a:spcBef>
              <a:spcAft>
                <a:spcPts val="0"/>
              </a:spcAft>
              <a:buNone/>
            </a:pPr>
            <a:r>
              <a:rPr lang="en" sz="1000" u="sng">
                <a:solidFill>
                  <a:schemeClr val="hlink"/>
                </a:solidFill>
                <a:hlinkClick r:id="rId18"/>
              </a:rPr>
              <a:t>https://drive.google.com/file/d/1cgoJQuUz19ROyUb_SjKBuZ6SCJpZYfIq/view?usp=sharing</a:t>
            </a:r>
            <a:endParaRPr sz="1000"/>
          </a:p>
          <a:p>
            <a:pPr indent="0" lvl="0" marL="0" rtl="0" algn="l">
              <a:spcBef>
                <a:spcPts val="0"/>
              </a:spcBef>
              <a:spcAft>
                <a:spcPts val="0"/>
              </a:spcAft>
              <a:buNone/>
            </a:pPr>
            <a:r>
              <a:rPr lang="en" sz="1000" u="sng">
                <a:solidFill>
                  <a:schemeClr val="hlink"/>
                </a:solidFill>
                <a:hlinkClick r:id="rId19"/>
              </a:rPr>
              <a:t>https://drive.google.com/file/d/1yULFhFoTCRKSgRT35XoZsRR_QiiKC0mq/view?usp=sharing</a:t>
            </a:r>
            <a:endParaRPr sz="1000"/>
          </a:p>
          <a:p>
            <a:pPr indent="0" lvl="0" marL="0" rtl="0" algn="l">
              <a:spcBef>
                <a:spcPts val="0"/>
              </a:spcBef>
              <a:spcAft>
                <a:spcPts val="0"/>
              </a:spcAft>
              <a:buNone/>
            </a:pPr>
            <a:r>
              <a:rPr lang="en" sz="1000" u="sng">
                <a:solidFill>
                  <a:schemeClr val="hlink"/>
                </a:solidFill>
                <a:hlinkClick r:id="rId20"/>
              </a:rPr>
              <a:t>https://drive.google.com/file/d/17_FFiFADYLJviiEKMApKV2MrRWSiLxBU/view?usp=sharing</a:t>
            </a:r>
            <a:endParaRPr sz="1000"/>
          </a:p>
          <a:p>
            <a:pPr indent="0" lvl="0" marL="0" rtl="0" algn="l">
              <a:spcBef>
                <a:spcPts val="0"/>
              </a:spcBef>
              <a:spcAft>
                <a:spcPts val="0"/>
              </a:spcAft>
              <a:buNone/>
            </a:pPr>
            <a:r>
              <a:rPr lang="en" sz="1000" u="sng">
                <a:solidFill>
                  <a:schemeClr val="hlink"/>
                </a:solidFill>
                <a:hlinkClick r:id="rId21"/>
              </a:rPr>
              <a:t>https://drive.google.com/file/d/1YC4PEuvouZw-4yKBDuRjDhd8jVC2d59s/view?usp=sharing</a:t>
            </a:r>
            <a:endParaRPr sz="1000"/>
          </a:p>
          <a:p>
            <a:pPr indent="0" lvl="0" marL="0" rtl="0" algn="l">
              <a:spcBef>
                <a:spcPts val="0"/>
              </a:spcBef>
              <a:spcAft>
                <a:spcPts val="0"/>
              </a:spcAft>
              <a:buNone/>
            </a:pPr>
            <a:r>
              <a:rPr lang="en" sz="1000" u="sng">
                <a:solidFill>
                  <a:schemeClr val="hlink"/>
                </a:solidFill>
                <a:hlinkClick r:id="rId22"/>
              </a:rPr>
              <a:t>https://docs.google.com/document/d/1wzAtTYIPScuQ44oPyEpeBoxBSCBTkXfkjUL-nJC7-tQ/edit?usp=sharing</a:t>
            </a:r>
            <a:endParaRPr sz="1000"/>
          </a:p>
          <a:p>
            <a:pPr indent="0" lvl="0" marL="0" rtl="0" algn="l">
              <a:spcBef>
                <a:spcPts val="0"/>
              </a:spcBef>
              <a:spcAft>
                <a:spcPts val="0"/>
              </a:spcAft>
              <a:buNone/>
            </a:pPr>
            <a:r>
              <a:rPr lang="en" sz="1000" u="sng">
                <a:solidFill>
                  <a:schemeClr val="hlink"/>
                </a:solidFill>
                <a:hlinkClick r:id="rId23"/>
              </a:rPr>
              <a:t>https://docs.google.com/document/d/1wzAtTYIPScuQ44oPyEpeBoxBSCBTkXfkjUL-nJC7-tQ/pub</a:t>
            </a:r>
            <a:endParaRPr sz="1000"/>
          </a:p>
          <a:p>
            <a:pPr indent="0" lvl="0" marL="0" rtl="0" algn="l">
              <a:spcBef>
                <a:spcPts val="0"/>
              </a:spcBef>
              <a:spcAft>
                <a:spcPts val="0"/>
              </a:spcAft>
              <a:buNone/>
            </a:pPr>
            <a:r>
              <a:rPr lang="en" sz="1000" u="sng">
                <a:solidFill>
                  <a:schemeClr val="hlink"/>
                </a:solidFill>
                <a:hlinkClick r:id="rId24"/>
              </a:rPr>
              <a:t>https://docs.google.com/document/d/1wzAtTYIPScuQ44oPyEpeBoxBSCBTkXfkjUL-nJC7-tQ/view</a:t>
            </a:r>
            <a:endParaRPr sz="1000"/>
          </a:p>
          <a:p>
            <a:pPr indent="0" lvl="0" marL="0" rtl="0" algn="l">
              <a:spcBef>
                <a:spcPts val="0"/>
              </a:spcBef>
              <a:spcAft>
                <a:spcPts val="0"/>
              </a:spcAft>
              <a:buNone/>
            </a:pPr>
            <a:r>
              <a:rPr lang="en" sz="1000" u="sng">
                <a:solidFill>
                  <a:schemeClr val="hlink"/>
                </a:solidFill>
                <a:hlinkClick r:id="rId25"/>
              </a:rPr>
              <a:t>https://docs.google.com/presentation/d/1i5nTu8ND4AMn3nk0qI9cle2JmEhgkzvyJKkRqm37-PA/edit?usp=sharing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https://docs.google.com/presentation/d/1i5nTu8ND4AMn3nk0qI9cle2JmEhgkzvyJKkRqm37-PA/pub</a:t>
            </a:r>
            <a:endParaRPr sz="1000"/>
          </a:p>
          <a:p>
            <a:pPr indent="0" lvl="0" marL="0" rtl="0" algn="l">
              <a:spcBef>
                <a:spcPts val="0"/>
              </a:spcBef>
              <a:spcAft>
                <a:spcPts val="0"/>
              </a:spcAft>
              <a:buNone/>
            </a:pPr>
            <a:r>
              <a:rPr lang="en" sz="1000" u="sng">
                <a:solidFill>
                  <a:schemeClr val="hlink"/>
                </a:solidFill>
                <a:hlinkClick r:id="rId27"/>
              </a:rPr>
              <a:t>https://docs.google.com/presentation/d/1i5nTu8ND4AMn3nk0qI9cle2JmEhgkzvyJKkRqm37-PA/view</a:t>
            </a:r>
            <a:endParaRPr sz="1000"/>
          </a:p>
          <a:p>
            <a:pPr indent="0" lvl="0" marL="0" rtl="0" algn="l">
              <a:spcBef>
                <a:spcPts val="0"/>
              </a:spcBef>
              <a:spcAft>
                <a:spcPts val="0"/>
              </a:spcAft>
              <a:buNone/>
            </a:pPr>
            <a:r>
              <a:rPr lang="en" sz="1000" u="sng">
                <a:solidFill>
                  <a:schemeClr val="hlink"/>
                </a:solidFill>
                <a:hlinkClick r:id="rId28"/>
              </a:rPr>
              <a:t>https://docs.google.com/document/d/1m7gl20PvkPWNnBu45c9c7xK3SIgKYKrmhL2sx0YnrHM/edit?usp=sharing</a:t>
            </a:r>
            <a:endParaRPr sz="1000"/>
          </a:p>
          <a:p>
            <a:pPr indent="0" lvl="0" marL="0" rtl="0" algn="l">
              <a:spcBef>
                <a:spcPts val="0"/>
              </a:spcBef>
              <a:spcAft>
                <a:spcPts val="0"/>
              </a:spcAft>
              <a:buNone/>
            </a:pPr>
            <a:r>
              <a:rPr lang="en" sz="1000" u="sng">
                <a:solidFill>
                  <a:schemeClr val="hlink"/>
                </a:solidFill>
                <a:hlinkClick r:id="rId29"/>
              </a:rPr>
              <a:t>https://docs.google.com/document/d/1m7gl20PvkPWNnBu45c9c7xK3SIgKYKrmhL2sx0YnrHM/pub</a:t>
            </a:r>
            <a:endParaRPr sz="1000"/>
          </a:p>
          <a:p>
            <a:pPr indent="0" lvl="0" marL="0" rtl="0" algn="l">
              <a:spcBef>
                <a:spcPts val="0"/>
              </a:spcBef>
              <a:spcAft>
                <a:spcPts val="0"/>
              </a:spcAft>
              <a:buNone/>
            </a:pPr>
            <a:r>
              <a:rPr lang="en" sz="1000" u="sng">
                <a:solidFill>
                  <a:schemeClr val="hlink"/>
                </a:solidFill>
                <a:hlinkClick r:id="rId30"/>
              </a:rPr>
              <a:t>https://docs.google.com/document/d/1m7gl20PvkPWNnBu45c9c7xK3SIgKYKrmhL2sx0YnrHM/view</a:t>
            </a:r>
            <a:endParaRPr sz="1000"/>
          </a:p>
          <a:p>
            <a:pPr indent="0" lvl="0" marL="0" rtl="0" algn="l">
              <a:spcBef>
                <a:spcPts val="0"/>
              </a:spcBef>
              <a:spcAft>
                <a:spcPts val="0"/>
              </a:spcAft>
              <a:buNone/>
            </a:pPr>
            <a:r>
              <a:rPr lang="en" sz="1000" u="sng">
                <a:solidFill>
                  <a:schemeClr val="hlink"/>
                </a:solidFill>
                <a:hlinkClick r:id="rId31"/>
              </a:rPr>
              <a:t>https://docs.google.com/presentation/d/1kqZXu0Jrsyj782iiaUWWQGv42eEXMuPl-k401HvYLiw/edit?usp=sharing</a:t>
            </a:r>
            <a:endParaRPr sz="1000"/>
          </a:p>
          <a:p>
            <a:pPr indent="0" lvl="0" marL="0" rtl="0" algn="l">
              <a:spcBef>
                <a:spcPts val="0"/>
              </a:spcBef>
              <a:spcAft>
                <a:spcPts val="0"/>
              </a:spcAft>
              <a:buNone/>
            </a:pPr>
            <a:r>
              <a:rPr lang="en" sz="1000" u="sng">
                <a:solidFill>
                  <a:schemeClr val="hlink"/>
                </a:solidFill>
                <a:hlinkClick r:id="rId32"/>
              </a:rPr>
              <a:t>https://docs.google.com/presentation/d/1kqZXu0Jrsyj782iiaUWWQGv42eEXMuPl-k401HvYLiw/pub</a:t>
            </a:r>
            <a:endParaRPr sz="1000"/>
          </a:p>
          <a:p>
            <a:pPr indent="0" lvl="0" marL="0" rtl="0" algn="l">
              <a:spcBef>
                <a:spcPts val="0"/>
              </a:spcBef>
              <a:spcAft>
                <a:spcPts val="0"/>
              </a:spcAft>
              <a:buNone/>
            </a:pPr>
            <a:r>
              <a:rPr lang="en" sz="1000" u="sng">
                <a:solidFill>
                  <a:schemeClr val="hlink"/>
                </a:solidFill>
                <a:hlinkClick r:id="rId33"/>
              </a:rPr>
              <a:t>https://docs.google.com/presentation/d/1kqZXu0Jrsyj782iiaUWWQGv42eEXMuPl-k401HvYLiw/view</a:t>
            </a:r>
            <a:endParaRPr sz="1000"/>
          </a:p>
          <a:p>
            <a:pPr indent="0" lvl="0" marL="0" rtl="0" algn="l">
              <a:spcBef>
                <a:spcPts val="0"/>
              </a:spcBef>
              <a:spcAft>
                <a:spcPts val="0"/>
              </a:spcAft>
              <a:buNone/>
            </a:pPr>
            <a:r>
              <a:rPr lang="en" sz="1000" u="sng">
                <a:solidFill>
                  <a:schemeClr val="hlink"/>
                </a:solidFill>
                <a:hlinkClick r:id="rId34"/>
              </a:rPr>
              <a:t>https://docs.google.com/document/d/1S60b4sFeg8_UCdDMnJCvQRCiem4LyS7ic3hRDqDugaA/edit?usp=sharing</a:t>
            </a:r>
            <a:endParaRPr sz="1000"/>
          </a:p>
          <a:p>
            <a:pPr indent="0" lvl="0" marL="0" rtl="0" algn="l">
              <a:spcBef>
                <a:spcPts val="0"/>
              </a:spcBef>
              <a:spcAft>
                <a:spcPts val="0"/>
              </a:spcAft>
              <a:buNone/>
            </a:pPr>
            <a:r>
              <a:rPr lang="en" sz="1000" u="sng">
                <a:solidFill>
                  <a:schemeClr val="hlink"/>
                </a:solidFill>
                <a:hlinkClick r:id="rId35"/>
              </a:rPr>
              <a:t>https://docs.google.com/document/d/1S60b4sFeg8_UCdDMnJCvQRCiem4LyS7ic3hRDqDugaA/pub</a:t>
            </a:r>
            <a:endParaRPr sz="1000"/>
          </a:p>
          <a:p>
            <a:pPr indent="0" lvl="0" marL="0" rtl="0" algn="l">
              <a:spcBef>
                <a:spcPts val="0"/>
              </a:spcBef>
              <a:spcAft>
                <a:spcPts val="0"/>
              </a:spcAft>
              <a:buNone/>
            </a:pPr>
            <a:r>
              <a:rPr lang="en" sz="1000" u="sng">
                <a:solidFill>
                  <a:schemeClr val="hlink"/>
                </a:solidFill>
                <a:hlinkClick r:id="rId36"/>
              </a:rPr>
              <a:t>https://docs.google.com/document/d/1S60b4sFeg8_UCdDMnJCvQRCiem4LyS7ic3hRDqDugaA/view</a:t>
            </a:r>
            <a:endParaRPr sz="1000"/>
          </a:p>
          <a:p>
            <a:pPr indent="0" lvl="0" marL="0" rtl="0" algn="l">
              <a:spcBef>
                <a:spcPts val="0"/>
              </a:spcBef>
              <a:spcAft>
                <a:spcPts val="0"/>
              </a:spcAft>
              <a:buNone/>
            </a:pPr>
            <a:r>
              <a:rPr lang="en" sz="1000" u="sng">
                <a:solidFill>
                  <a:schemeClr val="hlink"/>
                </a:solidFill>
                <a:hlinkClick r:id="rId37"/>
              </a:rPr>
              <a:t>https://docs.google.com/presentation/d/1i6NmEZ-FUaz10daZeYcbF_CD1mNOv52yc39H_TxLl-k/edit?usp=sharing</a:t>
            </a:r>
            <a:endParaRPr sz="1000"/>
          </a:p>
          <a:p>
            <a:pPr indent="0" lvl="0" marL="0" rtl="0" algn="l">
              <a:spcBef>
                <a:spcPts val="0"/>
              </a:spcBef>
              <a:spcAft>
                <a:spcPts val="0"/>
              </a:spcAft>
              <a:buNone/>
            </a:pPr>
            <a:r>
              <a:rPr lang="en" sz="1000" u="sng">
                <a:solidFill>
                  <a:schemeClr val="hlink"/>
                </a:solidFill>
                <a:hlinkClick r:id="rId38"/>
              </a:rPr>
              <a:t>https://docs.google.com/presentation/d/1i6NmEZ-FUaz10daZeYcbF_CD1mNOv52yc39H_TxLl-k/pub</a:t>
            </a:r>
            <a:endParaRPr sz="1000"/>
          </a:p>
          <a:p>
            <a:pPr indent="0" lvl="0" marL="0" rtl="0" algn="l">
              <a:spcBef>
                <a:spcPts val="0"/>
              </a:spcBef>
              <a:spcAft>
                <a:spcPts val="0"/>
              </a:spcAft>
              <a:buNone/>
            </a:pPr>
            <a:r>
              <a:rPr lang="en" sz="1000" u="sng">
                <a:solidFill>
                  <a:schemeClr val="hlink"/>
                </a:solidFill>
                <a:hlinkClick r:id="rId39"/>
              </a:rPr>
              <a:t>https://docs.google.com/presentation/d/1i6NmEZ-FUaz10daZeYcbF_CD1mNOv52yc39H_TxLl-k/view</a:t>
            </a:r>
            <a:endParaRPr sz="1000"/>
          </a:p>
          <a:p>
            <a:pPr indent="0" lvl="0" marL="0" rtl="0" algn="l">
              <a:spcBef>
                <a:spcPts val="0"/>
              </a:spcBef>
              <a:spcAft>
                <a:spcPts val="0"/>
              </a:spcAft>
              <a:buNone/>
            </a:pPr>
            <a:r>
              <a:rPr lang="en" sz="1000" u="sng">
                <a:solidFill>
                  <a:schemeClr val="hlink"/>
                </a:solidFill>
                <a:hlinkClick r:id="rId40"/>
              </a:rPr>
              <a:t>https://docs.google.com/document/d/1sjwlL6htITvqZ8pUpxaLvOnbNEvIxDTFN9DqIbFq5bU/edit?usp=sharing</a:t>
            </a:r>
            <a:endParaRPr sz="1000"/>
          </a:p>
          <a:p>
            <a:pPr indent="0" lvl="0" marL="0" rtl="0" algn="l">
              <a:spcBef>
                <a:spcPts val="0"/>
              </a:spcBef>
              <a:spcAft>
                <a:spcPts val="0"/>
              </a:spcAft>
              <a:buNone/>
            </a:pPr>
            <a:r>
              <a:rPr lang="en" sz="1000" u="sng">
                <a:solidFill>
                  <a:schemeClr val="hlink"/>
                </a:solidFill>
                <a:hlinkClick r:id="rId41"/>
              </a:rPr>
              <a:t>https://docs.google.com/document/d/1sjwlL6htITvqZ8pUpxaLvOnbNEvIxDTFN9DqIbFq5bU/pub</a:t>
            </a:r>
            <a:endParaRPr sz="1000"/>
          </a:p>
          <a:p>
            <a:pPr indent="0" lvl="0" marL="0" rtl="0" algn="l">
              <a:spcBef>
                <a:spcPts val="0"/>
              </a:spcBef>
              <a:spcAft>
                <a:spcPts val="0"/>
              </a:spcAft>
              <a:buNone/>
            </a:pPr>
            <a:r>
              <a:rPr lang="en" sz="1000" u="sng">
                <a:solidFill>
                  <a:schemeClr val="hlink"/>
                </a:solidFill>
                <a:hlinkClick r:id="rId42"/>
              </a:rPr>
              <a:t>https://docs.google.com/document/d/1sjwlL6htITvqZ8pUpxaLvOnbNEvIxDTFN9DqIbFq5bU/view</a:t>
            </a:r>
            <a:endParaRPr sz="1000"/>
          </a:p>
          <a:p>
            <a:pPr indent="0" lvl="0" marL="0" rtl="0" algn="l">
              <a:spcBef>
                <a:spcPts val="0"/>
              </a:spcBef>
              <a:spcAft>
                <a:spcPts val="0"/>
              </a:spcAft>
              <a:buNone/>
            </a:pPr>
            <a:r>
              <a:rPr lang="en" sz="1000" u="sng">
                <a:solidFill>
                  <a:schemeClr val="hlink"/>
                </a:solidFill>
                <a:hlinkClick r:id="rId43"/>
              </a:rPr>
              <a:t>https://docs.google.com/presentation/d/14ut8lDNhwVk2rKZyFILozm-WW2EyTpn_japd17TOlrA/edit?usp=sharing</a:t>
            </a:r>
            <a:endParaRPr sz="1000"/>
          </a:p>
          <a:p>
            <a:pPr indent="0" lvl="0" marL="0" rtl="0" algn="l">
              <a:spcBef>
                <a:spcPts val="0"/>
              </a:spcBef>
              <a:spcAft>
                <a:spcPts val="0"/>
              </a:spcAft>
              <a:buNone/>
            </a:pPr>
            <a:r>
              <a:rPr lang="en" sz="1000" u="sng">
                <a:solidFill>
                  <a:schemeClr val="hlink"/>
                </a:solidFill>
                <a:hlinkClick r:id="rId44"/>
              </a:rPr>
              <a:t>https://docs.google.com/presentation/d/14ut8lDNhwVk2rKZyFILozm-WW2EyTpn_japd17TOlrA/pub</a:t>
            </a:r>
            <a:endParaRPr sz="1000"/>
          </a:p>
          <a:p>
            <a:pPr indent="0" lvl="0" marL="0" rtl="0" algn="l">
              <a:spcBef>
                <a:spcPts val="0"/>
              </a:spcBef>
              <a:spcAft>
                <a:spcPts val="0"/>
              </a:spcAft>
              <a:buNone/>
            </a:pPr>
            <a:r>
              <a:rPr lang="en" sz="1000" u="sng">
                <a:solidFill>
                  <a:schemeClr val="hlink"/>
                </a:solidFill>
                <a:hlinkClick r:id="rId45"/>
              </a:rPr>
              <a:t>https://docs.google.com/presentation/d/14ut8lDNhwVk2rKZyFILozm-WW2EyTpn_japd17TOlrA/view</a:t>
            </a:r>
            <a:endParaRPr sz="1000"/>
          </a:p>
          <a:p>
            <a:pPr indent="0" lvl="0" marL="0" rtl="0" algn="l">
              <a:spcBef>
                <a:spcPts val="0"/>
              </a:spcBef>
              <a:spcAft>
                <a:spcPts val="0"/>
              </a:spcAft>
              <a:buNone/>
            </a:pPr>
            <a:r>
              <a:rPr lang="en" sz="1000" u="sng">
                <a:solidFill>
                  <a:schemeClr val="hlink"/>
                </a:solidFill>
                <a:hlinkClick r:id="rId46"/>
              </a:rPr>
              <a:t>https://docs.google.com/document/d/1x-mbg2NJKkHCNE7Ozf5UdpsQU82k6pOYwahoM92K3YQ/edit?usp=sharing</a:t>
            </a:r>
            <a:endParaRPr sz="1000"/>
          </a:p>
          <a:p>
            <a:pPr indent="0" lvl="0" marL="0" rtl="0" algn="l">
              <a:spcBef>
                <a:spcPts val="0"/>
              </a:spcBef>
              <a:spcAft>
                <a:spcPts val="0"/>
              </a:spcAft>
              <a:buNone/>
            </a:pPr>
            <a:r>
              <a:rPr lang="en" sz="1000" u="sng">
                <a:solidFill>
                  <a:schemeClr val="hlink"/>
                </a:solidFill>
                <a:hlinkClick r:id="rId47"/>
              </a:rPr>
              <a:t>https://docs.google.com/document/d/1x-mbg2NJKkHCNE7Ozf5UdpsQU82k6pOYwahoM92K3YQ/pub</a:t>
            </a:r>
            <a:endParaRPr sz="1000"/>
          </a:p>
          <a:p>
            <a:pPr indent="0" lvl="0" marL="0" rtl="0" algn="l">
              <a:spcBef>
                <a:spcPts val="0"/>
              </a:spcBef>
              <a:spcAft>
                <a:spcPts val="0"/>
              </a:spcAft>
              <a:buNone/>
            </a:pPr>
            <a:r>
              <a:rPr lang="en" sz="1000" u="sng">
                <a:solidFill>
                  <a:schemeClr val="hlink"/>
                </a:solidFill>
                <a:hlinkClick r:id="rId48"/>
              </a:rPr>
              <a:t>https://docs.google.com/document/d/1x-mbg2NJKkHCNE7Ozf5UdpsQU82k6pOYwahoM92K3YQ/view</a:t>
            </a:r>
            <a:endParaRPr sz="1000"/>
          </a:p>
          <a:p>
            <a:pPr indent="0" lvl="0" marL="0" rtl="0" algn="l">
              <a:spcBef>
                <a:spcPts val="0"/>
              </a:spcBef>
              <a:spcAft>
                <a:spcPts val="0"/>
              </a:spcAft>
              <a:buNone/>
            </a:pPr>
            <a:r>
              <a:rPr lang="en" sz="1000" u="sng">
                <a:solidFill>
                  <a:schemeClr val="hlink"/>
                </a:solidFill>
                <a:hlinkClick r:id="rId49"/>
              </a:rPr>
              <a:t>https://docs.google.com/presentation/d/16ZV-Toco2AKVDC5kD903odGnyf9H81cUoYkvN8ptvAI/edit?usp=sharing</a:t>
            </a:r>
            <a:endParaRPr sz="1000"/>
          </a:p>
          <a:p>
            <a:pPr indent="0" lvl="0" marL="0" rtl="0" algn="l">
              <a:spcBef>
                <a:spcPts val="0"/>
              </a:spcBef>
              <a:spcAft>
                <a:spcPts val="0"/>
              </a:spcAft>
              <a:buNone/>
            </a:pPr>
            <a:r>
              <a:rPr lang="en" sz="1000" u="sng">
                <a:solidFill>
                  <a:schemeClr val="hlink"/>
                </a:solidFill>
                <a:hlinkClick r:id="rId50"/>
              </a:rPr>
              <a:t>https://docs.google.com/presentation/d/16ZV-Toco2AKVDC5kD903odGnyf9H81cUoYkvN8ptvAI/pub</a:t>
            </a:r>
            <a:endParaRPr sz="1000"/>
          </a:p>
          <a:p>
            <a:pPr indent="0" lvl="0" marL="0" rtl="0" algn="l">
              <a:spcBef>
                <a:spcPts val="0"/>
              </a:spcBef>
              <a:spcAft>
                <a:spcPts val="0"/>
              </a:spcAft>
              <a:buNone/>
            </a:pPr>
            <a:r>
              <a:rPr lang="en" sz="1000" u="sng">
                <a:solidFill>
                  <a:schemeClr val="hlink"/>
                </a:solidFill>
                <a:hlinkClick r:id="rId51"/>
              </a:rPr>
              <a:t>https://docs.google.com/presentation/d/16ZV-Toco2AKVDC5kD903odGnyf9H81cUoYkvN8ptvAI/view</a:t>
            </a:r>
            <a:endParaRPr sz="1000"/>
          </a:p>
          <a:p>
            <a:pPr indent="0" lvl="0" marL="0" rtl="0" algn="l">
              <a:spcBef>
                <a:spcPts val="0"/>
              </a:spcBef>
              <a:spcAft>
                <a:spcPts val="0"/>
              </a:spcAft>
              <a:buNone/>
            </a:pPr>
            <a:r>
              <a:rPr lang="en" sz="1000" u="sng">
                <a:solidFill>
                  <a:schemeClr val="hlink"/>
                </a:solidFill>
                <a:hlinkClick r:id="rId52"/>
              </a:rPr>
              <a:t>https://docs.google.com/document/d/11dtAnBoJ0Je5CbZuWqZXdAi9B1k1UdROmql7aghstHo/edit?usp=sharing</a:t>
            </a:r>
            <a:endParaRPr sz="1000"/>
          </a:p>
          <a:p>
            <a:pPr indent="0" lvl="0" marL="0" rtl="0" algn="l">
              <a:spcBef>
                <a:spcPts val="0"/>
              </a:spcBef>
              <a:spcAft>
                <a:spcPts val="0"/>
              </a:spcAft>
              <a:buNone/>
            </a:pPr>
            <a:r>
              <a:rPr lang="en" sz="1000" u="sng">
                <a:solidFill>
                  <a:schemeClr val="hlink"/>
                </a:solidFill>
                <a:hlinkClick r:id="rId53"/>
              </a:rPr>
              <a:t>https://docs.google.com/document/d/11dtAnBoJ0Je5CbZuWqZXdAi9B1k1UdROmql7aghstHo/pub</a:t>
            </a:r>
            <a:endParaRPr sz="1000"/>
          </a:p>
          <a:p>
            <a:pPr indent="0" lvl="0" marL="0" rtl="0" algn="l">
              <a:spcBef>
                <a:spcPts val="0"/>
              </a:spcBef>
              <a:spcAft>
                <a:spcPts val="0"/>
              </a:spcAft>
              <a:buNone/>
            </a:pPr>
            <a:r>
              <a:rPr lang="en" sz="1000" u="sng">
                <a:solidFill>
                  <a:schemeClr val="hlink"/>
                </a:solidFill>
                <a:hlinkClick r:id="rId54"/>
              </a:rPr>
              <a:t>https://docs.google.com/document/d/11dtAnBoJ0Je5CbZuWqZXdAi9B1k1UdROmql7aghstHo/view</a:t>
            </a:r>
            <a:endParaRPr sz="1000"/>
          </a:p>
          <a:p>
            <a:pPr indent="0" lvl="0" marL="0" rtl="0" algn="l">
              <a:spcBef>
                <a:spcPts val="0"/>
              </a:spcBef>
              <a:spcAft>
                <a:spcPts val="0"/>
              </a:spcAft>
              <a:buNone/>
            </a:pPr>
            <a:r>
              <a:rPr lang="en" sz="1000" u="sng">
                <a:solidFill>
                  <a:schemeClr val="hlink"/>
                </a:solidFill>
                <a:hlinkClick r:id="rId55"/>
              </a:rPr>
              <a:t>https://docs.google.com/presentation/d/1KaDXfSiDPRLr-0xwCFoJTCg3553Km_sdkAMcRtx9e78/edit?usp=sharing</a:t>
            </a:r>
            <a:endParaRPr sz="1000"/>
          </a:p>
          <a:p>
            <a:pPr indent="0" lvl="0" marL="0" rtl="0" algn="l">
              <a:spcBef>
                <a:spcPts val="0"/>
              </a:spcBef>
              <a:spcAft>
                <a:spcPts val="0"/>
              </a:spcAft>
              <a:buNone/>
            </a:pPr>
            <a:r>
              <a:rPr lang="en" sz="1000" u="sng">
                <a:solidFill>
                  <a:schemeClr val="hlink"/>
                </a:solidFill>
                <a:hlinkClick r:id="rId56"/>
              </a:rPr>
              <a:t>https://docs.google.com/presentation/d/1KaDXfSiDPRLr-0xwCFoJTCg3553Km_sdkAMcRtx9e78/pub</a:t>
            </a:r>
            <a:endParaRPr sz="1000"/>
          </a:p>
          <a:p>
            <a:pPr indent="0" lvl="0" marL="0" rtl="0" algn="l">
              <a:spcBef>
                <a:spcPts val="0"/>
              </a:spcBef>
              <a:spcAft>
                <a:spcPts val="0"/>
              </a:spcAft>
              <a:buNone/>
            </a:pPr>
            <a:r>
              <a:rPr lang="en" sz="1000" u="sng">
                <a:solidFill>
                  <a:schemeClr val="hlink"/>
                </a:solidFill>
                <a:hlinkClick r:id="rId57"/>
              </a:rPr>
              <a:t>https://docs.google.com/presentation/d/1KaDXfSiDPRLr-0xwCFoJTCg3553Km_sdkAMcRtx9e78/view</a:t>
            </a:r>
            <a:endParaRPr sz="1000"/>
          </a:p>
          <a:p>
            <a:pPr indent="0" lvl="0" marL="0" rtl="0" algn="l">
              <a:spcBef>
                <a:spcPts val="0"/>
              </a:spcBef>
              <a:spcAft>
                <a:spcPts val="0"/>
              </a:spcAft>
              <a:buNone/>
            </a:pPr>
            <a:r>
              <a:rPr lang="en" sz="1000" u="sng">
                <a:solidFill>
                  <a:schemeClr val="hlink"/>
                </a:solidFill>
                <a:hlinkClick r:id="rId58"/>
              </a:rPr>
              <a:t>https://docs.google.com/document/d/1u0AbZQJijcxJRQ88PkAymD88xLvOXAkeUDQXhs1Jt1Q/edit?usp=sharing</a:t>
            </a:r>
            <a:endParaRPr sz="1000"/>
          </a:p>
          <a:p>
            <a:pPr indent="0" lvl="0" marL="0" rtl="0" algn="l">
              <a:spcBef>
                <a:spcPts val="0"/>
              </a:spcBef>
              <a:spcAft>
                <a:spcPts val="0"/>
              </a:spcAft>
              <a:buNone/>
            </a:pPr>
            <a:r>
              <a:rPr lang="en" sz="1000" u="sng">
                <a:solidFill>
                  <a:schemeClr val="hlink"/>
                </a:solidFill>
                <a:hlinkClick r:id="rId59"/>
              </a:rPr>
              <a:t>https://docs.google.com/document/d/1u0AbZQJijcxJRQ88PkAymD88xLvOXAkeUDQXhs1Jt1Q/pub</a:t>
            </a:r>
            <a:endParaRPr sz="1000"/>
          </a:p>
          <a:p>
            <a:pPr indent="0" lvl="0" marL="0" rtl="0" algn="l">
              <a:spcBef>
                <a:spcPts val="0"/>
              </a:spcBef>
              <a:spcAft>
                <a:spcPts val="0"/>
              </a:spcAft>
              <a:buNone/>
            </a:pPr>
            <a:r>
              <a:rPr lang="en" sz="1000" u="sng">
                <a:solidFill>
                  <a:schemeClr val="hlink"/>
                </a:solidFill>
                <a:hlinkClick r:id="rId60"/>
              </a:rPr>
              <a:t>https://docs.google.com/document/d/1u0AbZQJijcxJRQ88PkAymD88xLvOXAkeUDQXhs1Jt1Q/view</a:t>
            </a:r>
            <a:endParaRPr sz="1000"/>
          </a:p>
          <a:p>
            <a:pPr indent="0" lvl="0" marL="0" rtl="0" algn="l">
              <a:spcBef>
                <a:spcPts val="0"/>
              </a:spcBef>
              <a:spcAft>
                <a:spcPts val="0"/>
              </a:spcAft>
              <a:buNone/>
            </a:pPr>
            <a:r>
              <a:rPr lang="en" sz="1000" u="sng">
                <a:solidFill>
                  <a:schemeClr val="hlink"/>
                </a:solidFill>
                <a:hlinkClick r:id="rId61"/>
              </a:rPr>
              <a:t>https://docs.google.com/presentation/d/1AXYyzOCwE9Xd7n8RY_SmfC_N2whAyo7S8SaKw7W-EAE/edit?usp=sharing</a:t>
            </a:r>
            <a:endParaRPr sz="1000"/>
          </a:p>
          <a:p>
            <a:pPr indent="0" lvl="0" marL="0" rtl="0" algn="l">
              <a:spcBef>
                <a:spcPts val="0"/>
              </a:spcBef>
              <a:spcAft>
                <a:spcPts val="0"/>
              </a:spcAft>
              <a:buNone/>
            </a:pPr>
            <a:r>
              <a:rPr lang="en" sz="1000" u="sng">
                <a:solidFill>
                  <a:schemeClr val="hlink"/>
                </a:solidFill>
                <a:hlinkClick r:id="rId62"/>
              </a:rPr>
              <a:t>https://docs.google.com/presentation/d/1AXYyzOCwE9Xd7n8RY_SmfC_N2whAyo7S8SaKw7W-EAE/pub</a:t>
            </a:r>
            <a:endParaRPr sz="1000"/>
          </a:p>
          <a:p>
            <a:pPr indent="0" lvl="0" marL="0" rtl="0" algn="l">
              <a:spcBef>
                <a:spcPts val="0"/>
              </a:spcBef>
              <a:spcAft>
                <a:spcPts val="0"/>
              </a:spcAft>
              <a:buNone/>
            </a:pPr>
            <a:r>
              <a:rPr lang="en" sz="1000" u="sng">
                <a:solidFill>
                  <a:schemeClr val="hlink"/>
                </a:solidFill>
                <a:hlinkClick r:id="rId63"/>
              </a:rPr>
              <a:t>https://docs.google.com/presentation/d/1AXYyzOCwE9Xd7n8RY_SmfC_N2whAyo7S8SaKw7W-EAE/view</a:t>
            </a:r>
            <a:endParaRPr sz="1000"/>
          </a:p>
          <a:p>
            <a:pPr indent="0" lvl="0" marL="0" rtl="0" algn="l">
              <a:spcBef>
                <a:spcPts val="0"/>
              </a:spcBef>
              <a:spcAft>
                <a:spcPts val="0"/>
              </a:spcAft>
              <a:buNone/>
            </a:pPr>
            <a:r>
              <a:rPr lang="en" sz="1000" u="sng">
                <a:solidFill>
                  <a:schemeClr val="hlink"/>
                </a:solidFill>
                <a:hlinkClick r:id="rId64"/>
              </a:rPr>
              <a:t>https://docs.google.com/document/d/1iEpnImKrjTxJOjQJ1iKZEuGirYhLhPxEyXeFIX8eKwk/edit?usp=sharing</a:t>
            </a:r>
            <a:endParaRPr sz="1000"/>
          </a:p>
          <a:p>
            <a:pPr indent="0" lvl="0" marL="0" rtl="0" algn="l">
              <a:spcBef>
                <a:spcPts val="0"/>
              </a:spcBef>
              <a:spcAft>
                <a:spcPts val="0"/>
              </a:spcAft>
              <a:buNone/>
            </a:pPr>
            <a:r>
              <a:rPr lang="en" sz="1000" u="sng">
                <a:solidFill>
                  <a:schemeClr val="hlink"/>
                </a:solidFill>
                <a:hlinkClick r:id="rId65"/>
              </a:rPr>
              <a:t>https://docs.google.com/document/d/1iEpnImKrjTxJOjQJ1iKZEuGirYhLhPxEyXeFIX8eKwk/pub</a:t>
            </a:r>
            <a:endParaRPr sz="1000"/>
          </a:p>
          <a:p>
            <a:pPr indent="0" lvl="0" marL="0" rtl="0" algn="l">
              <a:spcBef>
                <a:spcPts val="0"/>
              </a:spcBef>
              <a:spcAft>
                <a:spcPts val="0"/>
              </a:spcAft>
              <a:buNone/>
            </a:pPr>
            <a:r>
              <a:rPr lang="en" sz="1000" u="sng">
                <a:solidFill>
                  <a:schemeClr val="hlink"/>
                </a:solidFill>
                <a:hlinkClick r:id="rId66"/>
              </a:rPr>
              <a:t>https://docs.google.com/document/d/1iEpnImKrjTxJOjQJ1iKZEuGirYhLhPxEyXeFIX8eKwk/view</a:t>
            </a:r>
            <a:endParaRPr sz="1000"/>
          </a:p>
          <a:p>
            <a:pPr indent="0" lvl="0" marL="0" rtl="0" algn="l">
              <a:spcBef>
                <a:spcPts val="0"/>
              </a:spcBef>
              <a:spcAft>
                <a:spcPts val="0"/>
              </a:spcAft>
              <a:buNone/>
            </a:pPr>
            <a:r>
              <a:rPr lang="en" sz="1000" u="sng">
                <a:solidFill>
                  <a:schemeClr val="hlink"/>
                </a:solidFill>
                <a:hlinkClick r:id="rId67"/>
              </a:rPr>
              <a:t>https://docs.google.com/presentation/d/1QjqGHg4Oro_3IhPYaVHoTUz2fCKHHzvdSRv2NSqL2DE/edit?usp=sharing</a:t>
            </a:r>
            <a:endParaRPr sz="1000"/>
          </a:p>
          <a:p>
            <a:pPr indent="0" lvl="0" marL="0" rtl="0" algn="l">
              <a:spcBef>
                <a:spcPts val="0"/>
              </a:spcBef>
              <a:spcAft>
                <a:spcPts val="0"/>
              </a:spcAft>
              <a:buNone/>
            </a:pPr>
            <a:r>
              <a:rPr lang="en" sz="1000" u="sng">
                <a:solidFill>
                  <a:schemeClr val="hlink"/>
                </a:solidFill>
                <a:hlinkClick r:id="rId68"/>
              </a:rPr>
              <a:t>https://docs.google.com/presentation/d/1QjqGHg4Oro_3IhPYaVHoTUz2fCKHHzvdSRv2NSqL2DE/pub</a:t>
            </a:r>
            <a:endParaRPr sz="1000"/>
          </a:p>
          <a:p>
            <a:pPr indent="0" lvl="0" marL="0" rtl="0" algn="l">
              <a:spcBef>
                <a:spcPts val="0"/>
              </a:spcBef>
              <a:spcAft>
                <a:spcPts val="0"/>
              </a:spcAft>
              <a:buNone/>
            </a:pPr>
            <a:r>
              <a:rPr lang="en" sz="1000" u="sng">
                <a:solidFill>
                  <a:schemeClr val="hlink"/>
                </a:solidFill>
                <a:hlinkClick r:id="rId69"/>
              </a:rPr>
              <a:t>https://docs.google.com/presentation/d/1QjqGHg4Oro_3IhPYaVHoTUz2fCKHHzvdSRv2NSqL2DE/view</a:t>
            </a:r>
            <a:endParaRPr sz="1000"/>
          </a:p>
          <a:p>
            <a:pPr indent="0" lvl="0" marL="0" rtl="0" algn="l">
              <a:spcBef>
                <a:spcPts val="0"/>
              </a:spcBef>
              <a:spcAft>
                <a:spcPts val="0"/>
              </a:spcAft>
              <a:buNone/>
            </a:pPr>
            <a:r>
              <a:rPr lang="en" sz="1000" u="sng">
                <a:solidFill>
                  <a:schemeClr val="hlink"/>
                </a:solidFill>
                <a:hlinkClick r:id="rId70"/>
              </a:rPr>
              <a:t>https://docs.google.com/document/d/17j3i0ZPYTEuV0rUMOnfKCSoI5oJKdzDjWIxFoNncER0/edit?usp=sharing</a:t>
            </a:r>
            <a:endParaRPr sz="1000"/>
          </a:p>
          <a:p>
            <a:pPr indent="0" lvl="0" marL="0" rtl="0" algn="l">
              <a:spcBef>
                <a:spcPts val="0"/>
              </a:spcBef>
              <a:spcAft>
                <a:spcPts val="0"/>
              </a:spcAft>
              <a:buNone/>
            </a:pPr>
            <a:r>
              <a:rPr lang="en" sz="1000" u="sng">
                <a:solidFill>
                  <a:schemeClr val="hlink"/>
                </a:solidFill>
                <a:hlinkClick r:id="rId71"/>
              </a:rPr>
              <a:t>https://docs.google.com/document/d/17j3i0ZPYTEuV0rUMOnfKCSoI5oJKdzDjWIxFoNncER0/pub</a:t>
            </a:r>
            <a:endParaRPr sz="1000"/>
          </a:p>
          <a:p>
            <a:pPr indent="0" lvl="0" marL="0" rtl="0" algn="l">
              <a:spcBef>
                <a:spcPts val="0"/>
              </a:spcBef>
              <a:spcAft>
                <a:spcPts val="0"/>
              </a:spcAft>
              <a:buNone/>
            </a:pPr>
            <a:r>
              <a:rPr lang="en" sz="1000" u="sng">
                <a:solidFill>
                  <a:schemeClr val="hlink"/>
                </a:solidFill>
                <a:hlinkClick r:id="rId72"/>
              </a:rPr>
              <a:t>https://docs.google.com/document/d/17j3i0ZPYTEuV0rUMOnfKCSoI5oJKdzDjWIxFoNncER0/view</a:t>
            </a:r>
            <a:endParaRPr sz="1000"/>
          </a:p>
          <a:p>
            <a:pPr indent="0" lvl="0" marL="0" rtl="0" algn="l">
              <a:spcBef>
                <a:spcPts val="0"/>
              </a:spcBef>
              <a:spcAft>
                <a:spcPts val="0"/>
              </a:spcAft>
              <a:buNone/>
            </a:pPr>
            <a:r>
              <a:rPr lang="en" sz="1000" u="sng">
                <a:solidFill>
                  <a:schemeClr val="hlink"/>
                </a:solidFill>
                <a:hlinkClick r:id="rId73"/>
              </a:rPr>
              <a:t>https://docs.google.com/presentation/d/1iYCjFHqsGrY58J5Ab9RppPJG69-rX3oEb3MH8UaDJsg/edit?usp=sharing</a:t>
            </a:r>
            <a:endParaRPr sz="1000"/>
          </a:p>
          <a:p>
            <a:pPr indent="0" lvl="0" marL="0" rtl="0" algn="l">
              <a:spcBef>
                <a:spcPts val="0"/>
              </a:spcBef>
              <a:spcAft>
                <a:spcPts val="0"/>
              </a:spcAft>
              <a:buNone/>
            </a:pPr>
            <a:r>
              <a:rPr lang="en" sz="1000" u="sng">
                <a:solidFill>
                  <a:schemeClr val="hlink"/>
                </a:solidFill>
                <a:hlinkClick r:id="rId74"/>
              </a:rPr>
              <a:t>https://docs.google.com/presentation/d/1iYCjFHqsGrY58J5Ab9RppPJG69-rX3oEb3MH8UaDJsg/pub</a:t>
            </a:r>
            <a:endParaRPr sz="1000"/>
          </a:p>
          <a:p>
            <a:pPr indent="0" lvl="0" marL="0" rtl="0" algn="l">
              <a:spcBef>
                <a:spcPts val="0"/>
              </a:spcBef>
              <a:spcAft>
                <a:spcPts val="0"/>
              </a:spcAft>
              <a:buNone/>
            </a:pPr>
            <a:r>
              <a:rPr lang="en" sz="1000" u="sng">
                <a:solidFill>
                  <a:schemeClr val="hlink"/>
                </a:solidFill>
                <a:hlinkClick r:id="rId75"/>
              </a:rPr>
              <a:t>https://docs.google.com/presentation/d/1iYCjFHqsGrY58J5Ab9RppPJG69-rX3oEb3MH8UaDJsg/view</a:t>
            </a:r>
            <a:endParaRPr sz="1000"/>
          </a:p>
          <a:p>
            <a:pPr indent="0" lvl="0" marL="0" rtl="0" algn="l">
              <a:spcBef>
                <a:spcPts val="0"/>
              </a:spcBef>
              <a:spcAft>
                <a:spcPts val="0"/>
              </a:spcAft>
              <a:buNone/>
            </a:pPr>
            <a:r>
              <a:rPr lang="en" sz="1000" u="sng">
                <a:solidFill>
                  <a:schemeClr val="hlink"/>
                </a:solidFill>
                <a:hlinkClick r:id="rId76"/>
              </a:rPr>
              <a:t>https://docs.google.com/document/d/118Rx8jFoQ4sAH9gsPx08RGzttPiDPMDsA1hmJt_buHk/edit?usp=sharing</a:t>
            </a:r>
            <a:endParaRPr sz="1000"/>
          </a:p>
          <a:p>
            <a:pPr indent="0" lvl="0" marL="0" rtl="0" algn="l">
              <a:spcBef>
                <a:spcPts val="0"/>
              </a:spcBef>
              <a:spcAft>
                <a:spcPts val="0"/>
              </a:spcAft>
              <a:buNone/>
            </a:pPr>
            <a:r>
              <a:rPr lang="en" sz="1000" u="sng">
                <a:solidFill>
                  <a:schemeClr val="hlink"/>
                </a:solidFill>
                <a:hlinkClick r:id="rId77"/>
              </a:rPr>
              <a:t>https://docs.google.com/document/d/118Rx8jFoQ4sAH9gsPx08RGzttPiDPMDsA1hmJt_buHk/pub</a:t>
            </a:r>
            <a:endParaRPr sz="1000"/>
          </a:p>
          <a:p>
            <a:pPr indent="0" lvl="0" marL="0" rtl="0" algn="l">
              <a:spcBef>
                <a:spcPts val="0"/>
              </a:spcBef>
              <a:spcAft>
                <a:spcPts val="0"/>
              </a:spcAft>
              <a:buNone/>
            </a:pPr>
            <a:r>
              <a:rPr lang="en" sz="1000" u="sng">
                <a:solidFill>
                  <a:schemeClr val="hlink"/>
                </a:solidFill>
                <a:hlinkClick r:id="rId78"/>
              </a:rPr>
              <a:t>https://docs.google.com/document/d/118Rx8jFoQ4sAH9gsPx08RGzttPiDPMDsA1hmJt_buHk/view</a:t>
            </a:r>
            <a:endParaRPr sz="1000"/>
          </a:p>
          <a:p>
            <a:pPr indent="0" lvl="0" marL="0" rtl="0" algn="l">
              <a:spcBef>
                <a:spcPts val="0"/>
              </a:spcBef>
              <a:spcAft>
                <a:spcPts val="0"/>
              </a:spcAft>
              <a:buNone/>
            </a:pPr>
            <a:r>
              <a:rPr lang="en" sz="1000" u="sng">
                <a:solidFill>
                  <a:schemeClr val="hlink"/>
                </a:solidFill>
                <a:hlinkClick r:id="rId79"/>
              </a:rPr>
              <a:t>https://docs.google.com/presentation/d/187HojpIO1VcXd3xqS4V-wq-oMLqKLmYSlbSxUBtsDgs/edit?usp=sharing</a:t>
            </a:r>
            <a:endParaRPr sz="1000"/>
          </a:p>
          <a:p>
            <a:pPr indent="0" lvl="0" marL="0" rtl="0" algn="l">
              <a:spcBef>
                <a:spcPts val="0"/>
              </a:spcBef>
              <a:spcAft>
                <a:spcPts val="0"/>
              </a:spcAft>
              <a:buNone/>
            </a:pPr>
            <a:r>
              <a:rPr lang="en" sz="1000" u="sng">
                <a:solidFill>
                  <a:schemeClr val="hlink"/>
                </a:solidFill>
                <a:hlinkClick r:id="rId80"/>
              </a:rPr>
              <a:t>https://docs.google.com/presentation/d/187HojpIO1VcXd3xqS4V-wq-oMLqKLmYSlbSxUBtsDgs/pub</a:t>
            </a:r>
            <a:endParaRPr sz="1000"/>
          </a:p>
          <a:p>
            <a:pPr indent="0" lvl="0" marL="0" rtl="0" algn="l">
              <a:spcBef>
                <a:spcPts val="0"/>
              </a:spcBef>
              <a:spcAft>
                <a:spcPts val="0"/>
              </a:spcAft>
              <a:buNone/>
            </a:pPr>
            <a:r>
              <a:rPr lang="en" sz="1000" u="sng">
                <a:solidFill>
                  <a:schemeClr val="hlink"/>
                </a:solidFill>
                <a:hlinkClick r:id="rId81"/>
              </a:rPr>
              <a:t>https://docs.google.com/presentation/d/187HojpIO1VcXd3xqS4V-wq-oMLqKLmYSlbSxUBtsDgs/view</a:t>
            </a:r>
            <a:endParaRPr sz="1000"/>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62657473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62657473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Cypress    ,Vogue Photobooth LED Enclosure rental Placentia,Vogue Photobooth LED Enclosure rental Dana Point,Vogue Photobooth LED Enclosure rental Portola Hills,Vogue Photobooth LED Enclosure rental Dove Canyon    ,Vogue Photobooth LED Enclosure rental Rancho Santa Margarita,Vogue Photobooth LED Enclosure rental Foothill Ranch,Vogue Photobooth LED Enclosure rental San Clemente,Vogue Photobooth LED Enclosure rental Fountain Valley    ,Vogue Photobooth LED Enclosure rental San Juan Capistrano,Vogue Photobooth LED Enclosure rental Fullerton    ,Vogue Photobooth LED Enclosure rental Santa Ana,Vogue Photobooth LED Enclosure rental Garden Grove,Vogue Photobooth LED Enclosure rental Seal Beach,Vogue Photobooth LED Enclosure rental Huntington Beach    ,Vogue Photobooth LED Enclosure rental Silverado,Vogue Photobooth LED Enclosure rental Irvine    ,Vogue Photobooth LED Enclosure rental Stanton,Vogue Photobooth LED Enclosure rental Ladera Ranch    ,Vogue Photobooth LED Enclosure rental Talega</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SLIDES_API626574739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SLIDES_API626574739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SLIDES_API626574739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SLIDES_API626574739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626574739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626574739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SLIDES_API626574739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SLIDES_API626574739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Cypress    ,Vogue Photobooth LED Enclosure rental Placentia,Vogue Photobooth LED Enclosure rental Dana Point,Vogue Photobooth LED Enclosure rental Portola Hills,Vogue Photobooth LED Enclosure rental Dove Canyon    ,Vogue Photobooth LED Enclosure rental Rancho Santa Margarita,Vogue Photobooth LED Enclosure rental Foothill Ranch,Vogue Photobooth LED Enclosure rental San Clemente,Vogue Photobooth LED Enclosure rental Fountain Valley    ,Vogue Photobooth LED Enclosure rental San Juan Capistrano,Vogue Photobooth LED Enclosure rental Fullerton    ,Vogue Photobooth LED Enclosure rental Santa Ana,Vogue Photobooth LED Enclosure rental Garden Grove,Vogue Photobooth LED Enclosure rental Seal Beach,Vogue Photobooth LED Enclosure rental Huntington Beach    ,Vogue Photobooth LED Enclosure rental Silverado,Vogue Photobooth LED Enclosure rental Irvine    ,Vogue Photobooth LED Enclosure rental Stanton,Vogue Photobooth LED Enclosure rental Ladera Ranch    ,Vogue Photobooth LED Enclosure rental Talega</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SLIDES_API626574739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SLIDES_API626574739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SLIDES_API626574739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SLIDES_API626574739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https://drive.google.com/file/d/1XsldotWutFdmRfEzJfdoQkIyrP1ZNjp_/view?usp=sharing</a:t>
            </a:r>
            <a:endParaRPr sz="1000"/>
          </a:p>
          <a:p>
            <a:pPr indent="0" lvl="0" marL="0" rtl="0" algn="l">
              <a:spcBef>
                <a:spcPts val="0"/>
              </a:spcBef>
              <a:spcAft>
                <a:spcPts val="0"/>
              </a:spcAft>
              <a:buNone/>
            </a:pPr>
            <a:r>
              <a:rPr lang="en" sz="1000" u="sng">
                <a:solidFill>
                  <a:schemeClr val="hlink"/>
                </a:solidFill>
                <a:hlinkClick r:id="rId3"/>
              </a:rPr>
              <a:t>https://drive.google.com/file/d/1JJdIZbP9ur0Yj3kkau8sj3oDmGkLaNbx/view?usp=sharing</a:t>
            </a:r>
            <a:endParaRPr sz="1000"/>
          </a:p>
          <a:p>
            <a:pPr indent="0" lvl="0" marL="0" rtl="0" algn="l">
              <a:spcBef>
                <a:spcPts val="0"/>
              </a:spcBef>
              <a:spcAft>
                <a:spcPts val="0"/>
              </a:spcAft>
              <a:buNone/>
            </a:pPr>
            <a:r>
              <a:rPr lang="en" sz="1000" u="sng">
                <a:solidFill>
                  <a:schemeClr val="hlink"/>
                </a:solidFill>
                <a:hlinkClick r:id="rId4"/>
              </a:rPr>
              <a:t>https://drive.google.com/file/d/1ieWFGWqDhgokWsFOEnGBi5SqIlIjGkao/view?usp=sharing</a:t>
            </a:r>
            <a:endParaRPr sz="1000"/>
          </a:p>
          <a:p>
            <a:pPr indent="0" lvl="0" marL="0" rtl="0" algn="l">
              <a:spcBef>
                <a:spcPts val="0"/>
              </a:spcBef>
              <a:spcAft>
                <a:spcPts val="0"/>
              </a:spcAft>
              <a:buNone/>
            </a:pPr>
            <a:r>
              <a:rPr lang="en" sz="1000" u="sng">
                <a:solidFill>
                  <a:schemeClr val="hlink"/>
                </a:solidFill>
                <a:hlinkClick r:id="rId5"/>
              </a:rPr>
              <a:t>https://drive.google.com/file/d/1aUHEpcTuRszSYf4D94zSFRcSF29dKG4b/view?usp=sharing</a:t>
            </a:r>
            <a:endParaRPr sz="1000"/>
          </a:p>
          <a:p>
            <a:pPr indent="0" lvl="0" marL="0" rtl="0" algn="l">
              <a:spcBef>
                <a:spcPts val="0"/>
              </a:spcBef>
              <a:spcAft>
                <a:spcPts val="0"/>
              </a:spcAft>
              <a:buNone/>
            </a:pPr>
            <a:r>
              <a:rPr lang="en" sz="1000" u="sng">
                <a:solidFill>
                  <a:schemeClr val="hlink"/>
                </a:solidFill>
                <a:hlinkClick r:id="rId6"/>
              </a:rPr>
              <a:t>https://drive.google.com/file/d/1tGg_nxAjOuCSPNd3OXKdVzTcz6U4VmY6/view?usp=sharing</a:t>
            </a:r>
            <a:endParaRPr sz="1000"/>
          </a:p>
          <a:p>
            <a:pPr indent="0" lvl="0" marL="0" rtl="0" algn="l">
              <a:spcBef>
                <a:spcPts val="0"/>
              </a:spcBef>
              <a:spcAft>
                <a:spcPts val="0"/>
              </a:spcAft>
              <a:buNone/>
            </a:pPr>
            <a:r>
              <a:rPr lang="en" sz="1000" u="sng">
                <a:solidFill>
                  <a:schemeClr val="hlink"/>
                </a:solidFill>
                <a:hlinkClick r:id="rId7"/>
              </a:rPr>
              <a:t>https://drive.google.com/file/d/1peOAY_fejNVgXq3zSmYLgSPeBSFcBr9_/view?usp=sharing</a:t>
            </a:r>
            <a:endParaRPr sz="1000"/>
          </a:p>
          <a:p>
            <a:pPr indent="0" lvl="0" marL="0" rtl="0" algn="l">
              <a:spcBef>
                <a:spcPts val="0"/>
              </a:spcBef>
              <a:spcAft>
                <a:spcPts val="0"/>
              </a:spcAft>
              <a:buNone/>
            </a:pPr>
            <a:r>
              <a:rPr lang="en" sz="1000" u="sng">
                <a:solidFill>
                  <a:schemeClr val="hlink"/>
                </a:solidFill>
                <a:hlinkClick r:id="rId8"/>
              </a:rPr>
              <a:t>https://drive.google.com/file/d/1AztYcJBp6eECZNL7mClxiyAE57VTmooQ/view?usp=sharing</a:t>
            </a:r>
            <a:endParaRPr sz="1000"/>
          </a:p>
          <a:p>
            <a:pPr indent="0" lvl="0" marL="0" rtl="0" algn="l">
              <a:spcBef>
                <a:spcPts val="0"/>
              </a:spcBef>
              <a:spcAft>
                <a:spcPts val="0"/>
              </a:spcAft>
              <a:buNone/>
            </a:pPr>
            <a:r>
              <a:rPr lang="en" sz="1000" u="sng">
                <a:solidFill>
                  <a:schemeClr val="hlink"/>
                </a:solidFill>
                <a:hlinkClick r:id="rId9"/>
              </a:rPr>
              <a:t>https://drive.google.com/file/d/1GXTIYgSSDvSs0aqkQFikeh_-DGk6z8du/view?usp=sharing</a:t>
            </a:r>
            <a:endParaRPr sz="1000"/>
          </a:p>
          <a:p>
            <a:pPr indent="0" lvl="0" marL="0" rtl="0" algn="l">
              <a:spcBef>
                <a:spcPts val="0"/>
              </a:spcBef>
              <a:spcAft>
                <a:spcPts val="0"/>
              </a:spcAft>
              <a:buNone/>
            </a:pPr>
            <a:r>
              <a:rPr lang="en" sz="1000" u="sng">
                <a:solidFill>
                  <a:schemeClr val="hlink"/>
                </a:solidFill>
                <a:hlinkClick r:id="rId10"/>
              </a:rPr>
              <a:t>https://drive.google.com/file/d/1wv52VzJa4FyrOS-pNQvlXGK11LanTFl2/view?usp=sharing</a:t>
            </a:r>
            <a:endParaRPr sz="1000"/>
          </a:p>
          <a:p>
            <a:pPr indent="0" lvl="0" marL="0" rtl="0" algn="l">
              <a:spcBef>
                <a:spcPts val="0"/>
              </a:spcBef>
              <a:spcAft>
                <a:spcPts val="0"/>
              </a:spcAft>
              <a:buNone/>
            </a:pPr>
            <a:r>
              <a:rPr lang="en" sz="1000" u="sng">
                <a:solidFill>
                  <a:schemeClr val="hlink"/>
                </a:solidFill>
                <a:hlinkClick r:id="rId11"/>
              </a:rPr>
              <a:t>https://drive.google.com/file/d/1OyQHZ9YvTAJOPedW0RDzorolSc7zuPmo/view?usp=sharing</a:t>
            </a:r>
            <a:endParaRPr sz="1000"/>
          </a:p>
          <a:p>
            <a:pPr indent="0" lvl="0" marL="0" rtl="0" algn="l">
              <a:spcBef>
                <a:spcPts val="0"/>
              </a:spcBef>
              <a:spcAft>
                <a:spcPts val="0"/>
              </a:spcAft>
              <a:buNone/>
            </a:pPr>
            <a:r>
              <a:rPr lang="en" sz="1000" u="sng">
                <a:solidFill>
                  <a:schemeClr val="hlink"/>
                </a:solidFill>
                <a:hlinkClick r:id="rId12"/>
              </a:rPr>
              <a:t>https://drive.google.com/file/d/1ID_osiXesNXoBVmIsCqCB-Aj_Slio2PB/view?usp=sharing</a:t>
            </a:r>
            <a:endParaRPr sz="1000"/>
          </a:p>
          <a:p>
            <a:pPr indent="0" lvl="0" marL="0" rtl="0" algn="l">
              <a:spcBef>
                <a:spcPts val="0"/>
              </a:spcBef>
              <a:spcAft>
                <a:spcPts val="0"/>
              </a:spcAft>
              <a:buNone/>
            </a:pPr>
            <a:r>
              <a:rPr lang="en" sz="1000" u="sng">
                <a:solidFill>
                  <a:schemeClr val="hlink"/>
                </a:solidFill>
                <a:hlinkClick r:id="rId13"/>
              </a:rPr>
              <a:t>https://drive.google.com/file/d/1EFp1BMaQw087K6f7C1i1V2pQGqcK4JQf/view?usp=sharing</a:t>
            </a:r>
            <a:endParaRPr sz="1000"/>
          </a:p>
          <a:p>
            <a:pPr indent="0" lvl="0" marL="0" rtl="0" algn="l">
              <a:spcBef>
                <a:spcPts val="0"/>
              </a:spcBef>
              <a:spcAft>
                <a:spcPts val="0"/>
              </a:spcAft>
              <a:buNone/>
            </a:pPr>
            <a:r>
              <a:rPr lang="en" sz="1000" u="sng">
                <a:solidFill>
                  <a:schemeClr val="hlink"/>
                </a:solidFill>
                <a:hlinkClick r:id="rId14"/>
              </a:rPr>
              <a:t>https://drive.google.com/file/d/1S-5mNLpGBojiNPLdtC4AqaDO37fHjU8N/view?usp=sharing</a:t>
            </a:r>
            <a:endParaRPr sz="1000"/>
          </a:p>
          <a:p>
            <a:pPr indent="0" lvl="0" marL="0" rtl="0" algn="l">
              <a:spcBef>
                <a:spcPts val="0"/>
              </a:spcBef>
              <a:spcAft>
                <a:spcPts val="0"/>
              </a:spcAft>
              <a:buNone/>
            </a:pPr>
            <a:r>
              <a:rPr lang="en" sz="1000" u="sng">
                <a:solidFill>
                  <a:schemeClr val="hlink"/>
                </a:solidFill>
                <a:hlinkClick r:id="rId15"/>
              </a:rPr>
              <a:t>https://drive.google.com/file/d/1WqR5GI_xvRvPC5WTtPhFogOk4nhCuwQv/view?usp=sharing</a:t>
            </a:r>
            <a:endParaRPr sz="1000"/>
          </a:p>
          <a:p>
            <a:pPr indent="0" lvl="0" marL="0" rtl="0" algn="l">
              <a:spcBef>
                <a:spcPts val="0"/>
              </a:spcBef>
              <a:spcAft>
                <a:spcPts val="0"/>
              </a:spcAft>
              <a:buNone/>
            </a:pPr>
            <a:r>
              <a:rPr lang="en" sz="1000" u="sng">
                <a:solidFill>
                  <a:schemeClr val="hlink"/>
                </a:solidFill>
                <a:hlinkClick r:id="rId16"/>
              </a:rPr>
              <a:t>https://drive.google.com/file/d/1N6gV06sjDlhGMZr-UifNVMmrIGsVFOqY/view?usp=sharing</a:t>
            </a:r>
            <a:endParaRPr sz="1000"/>
          </a:p>
          <a:p>
            <a:pPr indent="0" lvl="0" marL="0" rtl="0" algn="l">
              <a:spcBef>
                <a:spcPts val="0"/>
              </a:spcBef>
              <a:spcAft>
                <a:spcPts val="0"/>
              </a:spcAft>
              <a:buNone/>
            </a:pPr>
            <a:r>
              <a:rPr lang="en" sz="1000" u="sng">
                <a:solidFill>
                  <a:schemeClr val="hlink"/>
                </a:solidFill>
                <a:hlinkClick r:id="rId17"/>
              </a:rPr>
              <a:t>https://drive.google.com/file/d/1Yteew-dm7nty7bgbpDH_VVWOeICpagCp/view?usp=sharing</a:t>
            </a:r>
            <a:endParaRPr sz="1000"/>
          </a:p>
          <a:p>
            <a:pPr indent="0" lvl="0" marL="0" rtl="0" algn="l">
              <a:spcBef>
                <a:spcPts val="0"/>
              </a:spcBef>
              <a:spcAft>
                <a:spcPts val="0"/>
              </a:spcAft>
              <a:buNone/>
            </a:pPr>
            <a:r>
              <a:rPr lang="en" sz="1000" u="sng">
                <a:solidFill>
                  <a:schemeClr val="hlink"/>
                </a:solidFill>
                <a:hlinkClick r:id="rId18"/>
              </a:rPr>
              <a:t>https://drive.google.com/file/d/1cgoJQuUz19ROyUb_SjKBuZ6SCJpZYfIq/view?usp=sharing</a:t>
            </a:r>
            <a:endParaRPr sz="1000"/>
          </a:p>
          <a:p>
            <a:pPr indent="0" lvl="0" marL="0" rtl="0" algn="l">
              <a:spcBef>
                <a:spcPts val="0"/>
              </a:spcBef>
              <a:spcAft>
                <a:spcPts val="0"/>
              </a:spcAft>
              <a:buNone/>
            </a:pPr>
            <a:r>
              <a:rPr lang="en" sz="1000" u="sng">
                <a:solidFill>
                  <a:schemeClr val="hlink"/>
                </a:solidFill>
                <a:hlinkClick r:id="rId19"/>
              </a:rPr>
              <a:t>https://drive.google.com/file/d/1yULFhFoTCRKSgRT35XoZsRR_QiiKC0mq/view?usp=sharing</a:t>
            </a:r>
            <a:endParaRPr sz="1000"/>
          </a:p>
          <a:p>
            <a:pPr indent="0" lvl="0" marL="0" rtl="0" algn="l">
              <a:spcBef>
                <a:spcPts val="0"/>
              </a:spcBef>
              <a:spcAft>
                <a:spcPts val="0"/>
              </a:spcAft>
              <a:buNone/>
            </a:pPr>
            <a:r>
              <a:rPr lang="en" sz="1000" u="sng">
                <a:solidFill>
                  <a:schemeClr val="hlink"/>
                </a:solidFill>
                <a:hlinkClick r:id="rId20"/>
              </a:rPr>
              <a:t>https://drive.google.com/file/d/17_FFiFADYLJviiEKMApKV2MrRWSiLxBU/view?usp=sharing</a:t>
            </a:r>
            <a:endParaRPr sz="1000"/>
          </a:p>
          <a:p>
            <a:pPr indent="0" lvl="0" marL="0" rtl="0" algn="l">
              <a:spcBef>
                <a:spcPts val="0"/>
              </a:spcBef>
              <a:spcAft>
                <a:spcPts val="0"/>
              </a:spcAft>
              <a:buNone/>
            </a:pPr>
            <a:r>
              <a:rPr lang="en" sz="1000" u="sng">
                <a:solidFill>
                  <a:schemeClr val="hlink"/>
                </a:solidFill>
                <a:hlinkClick r:id="rId21"/>
              </a:rPr>
              <a:t>https://drive.google.com/file/d/1YC4PEuvouZw-4yKBDuRjDhd8jVC2d59s/view?usp=sharing</a:t>
            </a:r>
            <a:endParaRPr sz="1000"/>
          </a:p>
          <a:p>
            <a:pPr indent="0" lvl="0" marL="0" rtl="0" algn="l">
              <a:spcBef>
                <a:spcPts val="0"/>
              </a:spcBef>
              <a:spcAft>
                <a:spcPts val="0"/>
              </a:spcAft>
              <a:buNone/>
            </a:pPr>
            <a:r>
              <a:rPr lang="en" sz="1000" u="sng">
                <a:solidFill>
                  <a:schemeClr val="hlink"/>
                </a:solidFill>
                <a:hlinkClick r:id="rId22"/>
              </a:rPr>
              <a:t>https://docs.google.com/document/d/1wzAtTYIPScuQ44oPyEpeBoxBSCBTkXfkjUL-nJC7-tQ/edit?usp=sharing</a:t>
            </a:r>
            <a:endParaRPr sz="1000"/>
          </a:p>
          <a:p>
            <a:pPr indent="0" lvl="0" marL="0" rtl="0" algn="l">
              <a:spcBef>
                <a:spcPts val="0"/>
              </a:spcBef>
              <a:spcAft>
                <a:spcPts val="0"/>
              </a:spcAft>
              <a:buNone/>
            </a:pPr>
            <a:r>
              <a:rPr lang="en" sz="1000" u="sng">
                <a:solidFill>
                  <a:schemeClr val="hlink"/>
                </a:solidFill>
                <a:hlinkClick r:id="rId23"/>
              </a:rPr>
              <a:t>https://docs.google.com/document/d/1wzAtTYIPScuQ44oPyEpeBoxBSCBTkXfkjUL-nJC7-tQ/pub</a:t>
            </a:r>
            <a:endParaRPr sz="1000"/>
          </a:p>
          <a:p>
            <a:pPr indent="0" lvl="0" marL="0" rtl="0" algn="l">
              <a:spcBef>
                <a:spcPts val="0"/>
              </a:spcBef>
              <a:spcAft>
                <a:spcPts val="0"/>
              </a:spcAft>
              <a:buNone/>
            </a:pPr>
            <a:r>
              <a:rPr lang="en" sz="1000" u="sng">
                <a:solidFill>
                  <a:schemeClr val="hlink"/>
                </a:solidFill>
                <a:hlinkClick r:id="rId24"/>
              </a:rPr>
              <a:t>https://docs.google.com/document/d/1wzAtTYIPScuQ44oPyEpeBoxBSCBTkXfkjUL-nJC7-tQ/view</a:t>
            </a:r>
            <a:endParaRPr sz="1000"/>
          </a:p>
          <a:p>
            <a:pPr indent="0" lvl="0" marL="0" rtl="0" algn="l">
              <a:spcBef>
                <a:spcPts val="0"/>
              </a:spcBef>
              <a:spcAft>
                <a:spcPts val="0"/>
              </a:spcAft>
              <a:buNone/>
            </a:pPr>
            <a:r>
              <a:rPr lang="en" sz="1000" u="sng">
                <a:solidFill>
                  <a:schemeClr val="hlink"/>
                </a:solidFill>
                <a:hlinkClick r:id="rId25"/>
              </a:rPr>
              <a:t>https://docs.google.com/presentation/d/1i5nTu8ND4AMn3nk0qI9cle2JmEhgkzvyJKkRqm37-PA/edit?usp=sharing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https://docs.google.com/presentation/d/1i5nTu8ND4AMn3nk0qI9cle2JmEhgkzvyJKkRqm37-PA/pub</a:t>
            </a:r>
            <a:endParaRPr sz="1000"/>
          </a:p>
          <a:p>
            <a:pPr indent="0" lvl="0" marL="0" rtl="0" algn="l">
              <a:spcBef>
                <a:spcPts val="0"/>
              </a:spcBef>
              <a:spcAft>
                <a:spcPts val="0"/>
              </a:spcAft>
              <a:buNone/>
            </a:pPr>
            <a:r>
              <a:rPr lang="en" sz="1000" u="sng">
                <a:solidFill>
                  <a:schemeClr val="hlink"/>
                </a:solidFill>
                <a:hlinkClick r:id="rId27"/>
              </a:rPr>
              <a:t>https://docs.google.com/presentation/d/1i5nTu8ND4AMn3nk0qI9cle2JmEhgkzvyJKkRqm37-PA/view</a:t>
            </a:r>
            <a:endParaRPr sz="1000"/>
          </a:p>
          <a:p>
            <a:pPr indent="0" lvl="0" marL="0" rtl="0" algn="l">
              <a:spcBef>
                <a:spcPts val="0"/>
              </a:spcBef>
              <a:spcAft>
                <a:spcPts val="0"/>
              </a:spcAft>
              <a:buNone/>
            </a:pPr>
            <a:r>
              <a:rPr lang="en" sz="1000" u="sng">
                <a:solidFill>
                  <a:schemeClr val="hlink"/>
                </a:solidFill>
                <a:hlinkClick r:id="rId28"/>
              </a:rPr>
              <a:t>https://docs.google.com/document/d/1m7gl20PvkPWNnBu45c9c7xK3SIgKYKrmhL2sx0YnrHM/edit?usp=sharing</a:t>
            </a:r>
            <a:endParaRPr sz="1000"/>
          </a:p>
          <a:p>
            <a:pPr indent="0" lvl="0" marL="0" rtl="0" algn="l">
              <a:spcBef>
                <a:spcPts val="0"/>
              </a:spcBef>
              <a:spcAft>
                <a:spcPts val="0"/>
              </a:spcAft>
              <a:buNone/>
            </a:pPr>
            <a:r>
              <a:rPr lang="en" sz="1000" u="sng">
                <a:solidFill>
                  <a:schemeClr val="hlink"/>
                </a:solidFill>
                <a:hlinkClick r:id="rId29"/>
              </a:rPr>
              <a:t>https://docs.google.com/document/d/1m7gl20PvkPWNnBu45c9c7xK3SIgKYKrmhL2sx0YnrHM/pub</a:t>
            </a:r>
            <a:endParaRPr sz="1000"/>
          </a:p>
          <a:p>
            <a:pPr indent="0" lvl="0" marL="0" rtl="0" algn="l">
              <a:spcBef>
                <a:spcPts val="0"/>
              </a:spcBef>
              <a:spcAft>
                <a:spcPts val="0"/>
              </a:spcAft>
              <a:buNone/>
            </a:pPr>
            <a:r>
              <a:rPr lang="en" sz="1000" u="sng">
                <a:solidFill>
                  <a:schemeClr val="hlink"/>
                </a:solidFill>
                <a:hlinkClick r:id="rId30"/>
              </a:rPr>
              <a:t>https://docs.google.com/document/d/1m7gl20PvkPWNnBu45c9c7xK3SIgKYKrmhL2sx0YnrHM/view</a:t>
            </a:r>
            <a:endParaRPr sz="1000"/>
          </a:p>
          <a:p>
            <a:pPr indent="0" lvl="0" marL="0" rtl="0" algn="l">
              <a:spcBef>
                <a:spcPts val="0"/>
              </a:spcBef>
              <a:spcAft>
                <a:spcPts val="0"/>
              </a:spcAft>
              <a:buNone/>
            </a:pPr>
            <a:r>
              <a:rPr lang="en" sz="1000" u="sng">
                <a:solidFill>
                  <a:schemeClr val="hlink"/>
                </a:solidFill>
                <a:hlinkClick r:id="rId31"/>
              </a:rPr>
              <a:t>https://docs.google.com/presentation/d/1kqZXu0Jrsyj782iiaUWWQGv42eEXMuPl-k401HvYLiw/edit?usp=sharing</a:t>
            </a:r>
            <a:endParaRPr sz="1000"/>
          </a:p>
          <a:p>
            <a:pPr indent="0" lvl="0" marL="0" rtl="0" algn="l">
              <a:spcBef>
                <a:spcPts val="0"/>
              </a:spcBef>
              <a:spcAft>
                <a:spcPts val="0"/>
              </a:spcAft>
              <a:buNone/>
            </a:pPr>
            <a:r>
              <a:rPr lang="en" sz="1000" u="sng">
                <a:solidFill>
                  <a:schemeClr val="hlink"/>
                </a:solidFill>
                <a:hlinkClick r:id="rId32"/>
              </a:rPr>
              <a:t>https://docs.google.com/presentation/d/1kqZXu0Jrsyj782iiaUWWQGv42eEXMuPl-k401HvYLiw/pub</a:t>
            </a:r>
            <a:endParaRPr sz="1000"/>
          </a:p>
          <a:p>
            <a:pPr indent="0" lvl="0" marL="0" rtl="0" algn="l">
              <a:spcBef>
                <a:spcPts val="0"/>
              </a:spcBef>
              <a:spcAft>
                <a:spcPts val="0"/>
              </a:spcAft>
              <a:buNone/>
            </a:pPr>
            <a:r>
              <a:rPr lang="en" sz="1000" u="sng">
                <a:solidFill>
                  <a:schemeClr val="hlink"/>
                </a:solidFill>
                <a:hlinkClick r:id="rId33"/>
              </a:rPr>
              <a:t>https://docs.google.com/presentation/d/1kqZXu0Jrsyj782iiaUWWQGv42eEXMuPl-k401HvYLiw/view</a:t>
            </a:r>
            <a:endParaRPr sz="1000"/>
          </a:p>
          <a:p>
            <a:pPr indent="0" lvl="0" marL="0" rtl="0" algn="l">
              <a:spcBef>
                <a:spcPts val="0"/>
              </a:spcBef>
              <a:spcAft>
                <a:spcPts val="0"/>
              </a:spcAft>
              <a:buNone/>
            </a:pPr>
            <a:r>
              <a:rPr lang="en" sz="1000" u="sng">
                <a:solidFill>
                  <a:schemeClr val="hlink"/>
                </a:solidFill>
                <a:hlinkClick r:id="rId34"/>
              </a:rPr>
              <a:t>https://docs.google.com/document/d/1S60b4sFeg8_UCdDMnJCvQRCiem4LyS7ic3hRDqDugaA/edit?usp=sharing</a:t>
            </a:r>
            <a:endParaRPr sz="1000"/>
          </a:p>
          <a:p>
            <a:pPr indent="0" lvl="0" marL="0" rtl="0" algn="l">
              <a:spcBef>
                <a:spcPts val="0"/>
              </a:spcBef>
              <a:spcAft>
                <a:spcPts val="0"/>
              </a:spcAft>
              <a:buNone/>
            </a:pPr>
            <a:r>
              <a:rPr lang="en" sz="1000" u="sng">
                <a:solidFill>
                  <a:schemeClr val="hlink"/>
                </a:solidFill>
                <a:hlinkClick r:id="rId35"/>
              </a:rPr>
              <a:t>https://docs.google.com/document/d/1S60b4sFeg8_UCdDMnJCvQRCiem4LyS7ic3hRDqDugaA/pub</a:t>
            </a:r>
            <a:endParaRPr sz="1000"/>
          </a:p>
          <a:p>
            <a:pPr indent="0" lvl="0" marL="0" rtl="0" algn="l">
              <a:spcBef>
                <a:spcPts val="0"/>
              </a:spcBef>
              <a:spcAft>
                <a:spcPts val="0"/>
              </a:spcAft>
              <a:buNone/>
            </a:pPr>
            <a:r>
              <a:rPr lang="en" sz="1000" u="sng">
                <a:solidFill>
                  <a:schemeClr val="hlink"/>
                </a:solidFill>
                <a:hlinkClick r:id="rId36"/>
              </a:rPr>
              <a:t>https://docs.google.com/document/d/1S60b4sFeg8_UCdDMnJCvQRCiem4LyS7ic3hRDqDugaA/view</a:t>
            </a:r>
            <a:endParaRPr sz="1000"/>
          </a:p>
          <a:p>
            <a:pPr indent="0" lvl="0" marL="0" rtl="0" algn="l">
              <a:spcBef>
                <a:spcPts val="0"/>
              </a:spcBef>
              <a:spcAft>
                <a:spcPts val="0"/>
              </a:spcAft>
              <a:buNone/>
            </a:pPr>
            <a:r>
              <a:rPr lang="en" sz="1000" u="sng">
                <a:solidFill>
                  <a:schemeClr val="hlink"/>
                </a:solidFill>
                <a:hlinkClick r:id="rId37"/>
              </a:rPr>
              <a:t>https://docs.google.com/presentation/d/1i6NmEZ-FUaz10daZeYcbF_CD1mNOv52yc39H_TxLl-k/edit?usp=sharing</a:t>
            </a:r>
            <a:endParaRPr sz="1000"/>
          </a:p>
          <a:p>
            <a:pPr indent="0" lvl="0" marL="0" rtl="0" algn="l">
              <a:spcBef>
                <a:spcPts val="0"/>
              </a:spcBef>
              <a:spcAft>
                <a:spcPts val="0"/>
              </a:spcAft>
              <a:buNone/>
            </a:pPr>
            <a:r>
              <a:rPr lang="en" sz="1000" u="sng">
                <a:solidFill>
                  <a:schemeClr val="hlink"/>
                </a:solidFill>
                <a:hlinkClick r:id="rId38"/>
              </a:rPr>
              <a:t>https://docs.google.com/presentation/d/1i6NmEZ-FUaz10daZeYcbF_CD1mNOv52yc39H_TxLl-k/pub</a:t>
            </a:r>
            <a:endParaRPr sz="1000"/>
          </a:p>
          <a:p>
            <a:pPr indent="0" lvl="0" marL="0" rtl="0" algn="l">
              <a:spcBef>
                <a:spcPts val="0"/>
              </a:spcBef>
              <a:spcAft>
                <a:spcPts val="0"/>
              </a:spcAft>
              <a:buNone/>
            </a:pPr>
            <a:r>
              <a:rPr lang="en" sz="1000" u="sng">
                <a:solidFill>
                  <a:schemeClr val="hlink"/>
                </a:solidFill>
                <a:hlinkClick r:id="rId39"/>
              </a:rPr>
              <a:t>https://docs.google.com/presentation/d/1i6NmEZ-FUaz10daZeYcbF_CD1mNOv52yc39H_TxLl-k/view</a:t>
            </a:r>
            <a:endParaRPr sz="1000"/>
          </a:p>
          <a:p>
            <a:pPr indent="0" lvl="0" marL="0" rtl="0" algn="l">
              <a:spcBef>
                <a:spcPts val="0"/>
              </a:spcBef>
              <a:spcAft>
                <a:spcPts val="0"/>
              </a:spcAft>
              <a:buNone/>
            </a:pPr>
            <a:r>
              <a:rPr lang="en" sz="1000" u="sng">
                <a:solidFill>
                  <a:schemeClr val="hlink"/>
                </a:solidFill>
                <a:hlinkClick r:id="rId40"/>
              </a:rPr>
              <a:t>https://docs.google.com/document/d/1sjwlL6htITvqZ8pUpxaLvOnbNEvIxDTFN9DqIbFq5bU/edit?usp=sharing</a:t>
            </a:r>
            <a:endParaRPr sz="1000"/>
          </a:p>
          <a:p>
            <a:pPr indent="0" lvl="0" marL="0" rtl="0" algn="l">
              <a:spcBef>
                <a:spcPts val="0"/>
              </a:spcBef>
              <a:spcAft>
                <a:spcPts val="0"/>
              </a:spcAft>
              <a:buNone/>
            </a:pPr>
            <a:r>
              <a:rPr lang="en" sz="1000" u="sng">
                <a:solidFill>
                  <a:schemeClr val="hlink"/>
                </a:solidFill>
                <a:hlinkClick r:id="rId41"/>
              </a:rPr>
              <a:t>https://docs.google.com/document/d/1sjwlL6htITvqZ8pUpxaLvOnbNEvIxDTFN9DqIbFq5bU/pub</a:t>
            </a:r>
            <a:endParaRPr sz="1000"/>
          </a:p>
          <a:p>
            <a:pPr indent="0" lvl="0" marL="0" rtl="0" algn="l">
              <a:spcBef>
                <a:spcPts val="0"/>
              </a:spcBef>
              <a:spcAft>
                <a:spcPts val="0"/>
              </a:spcAft>
              <a:buNone/>
            </a:pPr>
            <a:r>
              <a:rPr lang="en" sz="1000" u="sng">
                <a:solidFill>
                  <a:schemeClr val="hlink"/>
                </a:solidFill>
                <a:hlinkClick r:id="rId42"/>
              </a:rPr>
              <a:t>https://docs.google.com/document/d/1sjwlL6htITvqZ8pUpxaLvOnbNEvIxDTFN9DqIbFq5bU/view</a:t>
            </a:r>
            <a:endParaRPr sz="1000"/>
          </a:p>
          <a:p>
            <a:pPr indent="0" lvl="0" marL="0" rtl="0" algn="l">
              <a:spcBef>
                <a:spcPts val="0"/>
              </a:spcBef>
              <a:spcAft>
                <a:spcPts val="0"/>
              </a:spcAft>
              <a:buNone/>
            </a:pPr>
            <a:r>
              <a:rPr lang="en" sz="1000" u="sng">
                <a:solidFill>
                  <a:schemeClr val="hlink"/>
                </a:solidFill>
                <a:hlinkClick r:id="rId43"/>
              </a:rPr>
              <a:t>https://docs.google.com/presentation/d/14ut8lDNhwVk2rKZyFILozm-WW2EyTpn_japd17TOlrA/edit?usp=sharing</a:t>
            </a:r>
            <a:endParaRPr sz="1000"/>
          </a:p>
          <a:p>
            <a:pPr indent="0" lvl="0" marL="0" rtl="0" algn="l">
              <a:spcBef>
                <a:spcPts val="0"/>
              </a:spcBef>
              <a:spcAft>
                <a:spcPts val="0"/>
              </a:spcAft>
              <a:buNone/>
            </a:pPr>
            <a:r>
              <a:rPr lang="en" sz="1000" u="sng">
                <a:solidFill>
                  <a:schemeClr val="hlink"/>
                </a:solidFill>
                <a:hlinkClick r:id="rId44"/>
              </a:rPr>
              <a:t>https://docs.google.com/presentation/d/14ut8lDNhwVk2rKZyFILozm-WW2EyTpn_japd17TOlrA/pub</a:t>
            </a:r>
            <a:endParaRPr sz="1000"/>
          </a:p>
          <a:p>
            <a:pPr indent="0" lvl="0" marL="0" rtl="0" algn="l">
              <a:spcBef>
                <a:spcPts val="0"/>
              </a:spcBef>
              <a:spcAft>
                <a:spcPts val="0"/>
              </a:spcAft>
              <a:buNone/>
            </a:pPr>
            <a:r>
              <a:rPr lang="en" sz="1000" u="sng">
                <a:solidFill>
                  <a:schemeClr val="hlink"/>
                </a:solidFill>
                <a:hlinkClick r:id="rId45"/>
              </a:rPr>
              <a:t>https://docs.google.com/presentation/d/14ut8lDNhwVk2rKZyFILozm-WW2EyTpn_japd17TOlrA/view</a:t>
            </a:r>
            <a:endParaRPr sz="1000"/>
          </a:p>
          <a:p>
            <a:pPr indent="0" lvl="0" marL="0" rtl="0" algn="l">
              <a:spcBef>
                <a:spcPts val="0"/>
              </a:spcBef>
              <a:spcAft>
                <a:spcPts val="0"/>
              </a:spcAft>
              <a:buNone/>
            </a:pPr>
            <a:r>
              <a:rPr lang="en" sz="1000" u="sng">
                <a:solidFill>
                  <a:schemeClr val="hlink"/>
                </a:solidFill>
                <a:hlinkClick r:id="rId46"/>
              </a:rPr>
              <a:t>https://docs.google.com/document/d/1x-mbg2NJKkHCNE7Ozf5UdpsQU82k6pOYwahoM92K3YQ/edit?usp=sharing</a:t>
            </a:r>
            <a:endParaRPr sz="1000"/>
          </a:p>
          <a:p>
            <a:pPr indent="0" lvl="0" marL="0" rtl="0" algn="l">
              <a:spcBef>
                <a:spcPts val="0"/>
              </a:spcBef>
              <a:spcAft>
                <a:spcPts val="0"/>
              </a:spcAft>
              <a:buNone/>
            </a:pPr>
            <a:r>
              <a:rPr lang="en" sz="1000" u="sng">
                <a:solidFill>
                  <a:schemeClr val="hlink"/>
                </a:solidFill>
                <a:hlinkClick r:id="rId47"/>
              </a:rPr>
              <a:t>https://docs.google.com/document/d/1x-mbg2NJKkHCNE7Ozf5UdpsQU82k6pOYwahoM92K3YQ/pub</a:t>
            </a:r>
            <a:endParaRPr sz="1000"/>
          </a:p>
          <a:p>
            <a:pPr indent="0" lvl="0" marL="0" rtl="0" algn="l">
              <a:spcBef>
                <a:spcPts val="0"/>
              </a:spcBef>
              <a:spcAft>
                <a:spcPts val="0"/>
              </a:spcAft>
              <a:buNone/>
            </a:pPr>
            <a:r>
              <a:rPr lang="en" sz="1000" u="sng">
                <a:solidFill>
                  <a:schemeClr val="hlink"/>
                </a:solidFill>
                <a:hlinkClick r:id="rId48"/>
              </a:rPr>
              <a:t>https://docs.google.com/document/d/1x-mbg2NJKkHCNE7Ozf5UdpsQU82k6pOYwahoM92K3YQ/view</a:t>
            </a:r>
            <a:endParaRPr sz="1000"/>
          </a:p>
          <a:p>
            <a:pPr indent="0" lvl="0" marL="0" rtl="0" algn="l">
              <a:spcBef>
                <a:spcPts val="0"/>
              </a:spcBef>
              <a:spcAft>
                <a:spcPts val="0"/>
              </a:spcAft>
              <a:buNone/>
            </a:pPr>
            <a:r>
              <a:rPr lang="en" sz="1000" u="sng">
                <a:solidFill>
                  <a:schemeClr val="hlink"/>
                </a:solidFill>
                <a:hlinkClick r:id="rId49"/>
              </a:rPr>
              <a:t>https://docs.google.com/presentation/d/16ZV-Toco2AKVDC5kD903odGnyf9H81cUoYkvN8ptvAI/edit?usp=sharing</a:t>
            </a:r>
            <a:endParaRPr sz="1000"/>
          </a:p>
          <a:p>
            <a:pPr indent="0" lvl="0" marL="0" rtl="0" algn="l">
              <a:spcBef>
                <a:spcPts val="0"/>
              </a:spcBef>
              <a:spcAft>
                <a:spcPts val="0"/>
              </a:spcAft>
              <a:buNone/>
            </a:pPr>
            <a:r>
              <a:rPr lang="en" sz="1000" u="sng">
                <a:solidFill>
                  <a:schemeClr val="hlink"/>
                </a:solidFill>
                <a:hlinkClick r:id="rId50"/>
              </a:rPr>
              <a:t>https://docs.google.com/presentation/d/16ZV-Toco2AKVDC5kD903odGnyf9H81cUoYkvN8ptvAI/pub</a:t>
            </a:r>
            <a:endParaRPr sz="1000"/>
          </a:p>
          <a:p>
            <a:pPr indent="0" lvl="0" marL="0" rtl="0" algn="l">
              <a:spcBef>
                <a:spcPts val="0"/>
              </a:spcBef>
              <a:spcAft>
                <a:spcPts val="0"/>
              </a:spcAft>
              <a:buNone/>
            </a:pPr>
            <a:r>
              <a:rPr lang="en" sz="1000" u="sng">
                <a:solidFill>
                  <a:schemeClr val="hlink"/>
                </a:solidFill>
                <a:hlinkClick r:id="rId51"/>
              </a:rPr>
              <a:t>https://docs.google.com/presentation/d/16ZV-Toco2AKVDC5kD903odGnyf9H81cUoYkvN8ptvAI/view</a:t>
            </a:r>
            <a:endParaRPr sz="1000"/>
          </a:p>
          <a:p>
            <a:pPr indent="0" lvl="0" marL="0" rtl="0" algn="l">
              <a:spcBef>
                <a:spcPts val="0"/>
              </a:spcBef>
              <a:spcAft>
                <a:spcPts val="0"/>
              </a:spcAft>
              <a:buNone/>
            </a:pPr>
            <a:r>
              <a:rPr lang="en" sz="1000" u="sng">
                <a:solidFill>
                  <a:schemeClr val="hlink"/>
                </a:solidFill>
                <a:hlinkClick r:id="rId52"/>
              </a:rPr>
              <a:t>https://docs.google.com/document/d/11dtAnBoJ0Je5CbZuWqZXdAi9B1k1UdROmql7aghstHo/edit?usp=sharing</a:t>
            </a:r>
            <a:endParaRPr sz="1000"/>
          </a:p>
          <a:p>
            <a:pPr indent="0" lvl="0" marL="0" rtl="0" algn="l">
              <a:spcBef>
                <a:spcPts val="0"/>
              </a:spcBef>
              <a:spcAft>
                <a:spcPts val="0"/>
              </a:spcAft>
              <a:buNone/>
            </a:pPr>
            <a:r>
              <a:rPr lang="en" sz="1000" u="sng">
                <a:solidFill>
                  <a:schemeClr val="hlink"/>
                </a:solidFill>
                <a:hlinkClick r:id="rId53"/>
              </a:rPr>
              <a:t>https://docs.google.com/document/d/11dtAnBoJ0Je5CbZuWqZXdAi9B1k1UdROmql7aghstHo/pub</a:t>
            </a:r>
            <a:endParaRPr sz="1000"/>
          </a:p>
          <a:p>
            <a:pPr indent="0" lvl="0" marL="0" rtl="0" algn="l">
              <a:spcBef>
                <a:spcPts val="0"/>
              </a:spcBef>
              <a:spcAft>
                <a:spcPts val="0"/>
              </a:spcAft>
              <a:buNone/>
            </a:pPr>
            <a:r>
              <a:rPr lang="en" sz="1000" u="sng">
                <a:solidFill>
                  <a:schemeClr val="hlink"/>
                </a:solidFill>
                <a:hlinkClick r:id="rId54"/>
              </a:rPr>
              <a:t>https://docs.google.com/document/d/11dtAnBoJ0Je5CbZuWqZXdAi9B1k1UdROmql7aghstHo/view</a:t>
            </a:r>
            <a:endParaRPr sz="1000"/>
          </a:p>
          <a:p>
            <a:pPr indent="0" lvl="0" marL="0" rtl="0" algn="l">
              <a:spcBef>
                <a:spcPts val="0"/>
              </a:spcBef>
              <a:spcAft>
                <a:spcPts val="0"/>
              </a:spcAft>
              <a:buNone/>
            </a:pPr>
            <a:r>
              <a:rPr lang="en" sz="1000" u="sng">
                <a:solidFill>
                  <a:schemeClr val="hlink"/>
                </a:solidFill>
                <a:hlinkClick r:id="rId55"/>
              </a:rPr>
              <a:t>https://docs.google.com/presentation/d/1KaDXfSiDPRLr-0xwCFoJTCg3553Km_sdkAMcRtx9e78/edit?usp=sharing</a:t>
            </a:r>
            <a:endParaRPr sz="1000"/>
          </a:p>
          <a:p>
            <a:pPr indent="0" lvl="0" marL="0" rtl="0" algn="l">
              <a:spcBef>
                <a:spcPts val="0"/>
              </a:spcBef>
              <a:spcAft>
                <a:spcPts val="0"/>
              </a:spcAft>
              <a:buNone/>
            </a:pPr>
            <a:r>
              <a:rPr lang="en" sz="1000" u="sng">
                <a:solidFill>
                  <a:schemeClr val="hlink"/>
                </a:solidFill>
                <a:hlinkClick r:id="rId56"/>
              </a:rPr>
              <a:t>https://docs.google.com/presentation/d/1KaDXfSiDPRLr-0xwCFoJTCg3553Km_sdkAMcRtx9e78/pub</a:t>
            </a:r>
            <a:endParaRPr sz="1000"/>
          </a:p>
          <a:p>
            <a:pPr indent="0" lvl="0" marL="0" rtl="0" algn="l">
              <a:spcBef>
                <a:spcPts val="0"/>
              </a:spcBef>
              <a:spcAft>
                <a:spcPts val="0"/>
              </a:spcAft>
              <a:buNone/>
            </a:pPr>
            <a:r>
              <a:rPr lang="en" sz="1000" u="sng">
                <a:solidFill>
                  <a:schemeClr val="hlink"/>
                </a:solidFill>
                <a:hlinkClick r:id="rId57"/>
              </a:rPr>
              <a:t>https://docs.google.com/presentation/d/1KaDXfSiDPRLr-0xwCFoJTCg3553Km_sdkAMcRtx9e78/view</a:t>
            </a:r>
            <a:endParaRPr sz="1000"/>
          </a:p>
          <a:p>
            <a:pPr indent="0" lvl="0" marL="0" rtl="0" algn="l">
              <a:spcBef>
                <a:spcPts val="0"/>
              </a:spcBef>
              <a:spcAft>
                <a:spcPts val="0"/>
              </a:spcAft>
              <a:buNone/>
            </a:pPr>
            <a:r>
              <a:rPr lang="en" sz="1000" u="sng">
                <a:solidFill>
                  <a:schemeClr val="hlink"/>
                </a:solidFill>
                <a:hlinkClick r:id="rId58"/>
              </a:rPr>
              <a:t>https://docs.google.com/document/d/1u0AbZQJijcxJRQ88PkAymD88xLvOXAkeUDQXhs1Jt1Q/edit?usp=sharing</a:t>
            </a:r>
            <a:endParaRPr sz="1000"/>
          </a:p>
          <a:p>
            <a:pPr indent="0" lvl="0" marL="0" rtl="0" algn="l">
              <a:spcBef>
                <a:spcPts val="0"/>
              </a:spcBef>
              <a:spcAft>
                <a:spcPts val="0"/>
              </a:spcAft>
              <a:buNone/>
            </a:pPr>
            <a:r>
              <a:rPr lang="en" sz="1000" u="sng">
                <a:solidFill>
                  <a:schemeClr val="hlink"/>
                </a:solidFill>
                <a:hlinkClick r:id="rId59"/>
              </a:rPr>
              <a:t>https://docs.google.com/document/d/1u0AbZQJijcxJRQ88PkAymD88xLvOXAkeUDQXhs1Jt1Q/pub</a:t>
            </a:r>
            <a:endParaRPr sz="1000"/>
          </a:p>
          <a:p>
            <a:pPr indent="0" lvl="0" marL="0" rtl="0" algn="l">
              <a:spcBef>
                <a:spcPts val="0"/>
              </a:spcBef>
              <a:spcAft>
                <a:spcPts val="0"/>
              </a:spcAft>
              <a:buNone/>
            </a:pPr>
            <a:r>
              <a:rPr lang="en" sz="1000" u="sng">
                <a:solidFill>
                  <a:schemeClr val="hlink"/>
                </a:solidFill>
                <a:hlinkClick r:id="rId60"/>
              </a:rPr>
              <a:t>https://docs.google.com/document/d/1u0AbZQJijcxJRQ88PkAymD88xLvOXAkeUDQXhs1Jt1Q/view</a:t>
            </a:r>
            <a:endParaRPr sz="1000"/>
          </a:p>
          <a:p>
            <a:pPr indent="0" lvl="0" marL="0" rtl="0" algn="l">
              <a:spcBef>
                <a:spcPts val="0"/>
              </a:spcBef>
              <a:spcAft>
                <a:spcPts val="0"/>
              </a:spcAft>
              <a:buNone/>
            </a:pPr>
            <a:r>
              <a:rPr lang="en" sz="1000" u="sng">
                <a:solidFill>
                  <a:schemeClr val="hlink"/>
                </a:solidFill>
                <a:hlinkClick r:id="rId61"/>
              </a:rPr>
              <a:t>https://docs.google.com/presentation/d/1AXYyzOCwE9Xd7n8RY_SmfC_N2whAyo7S8SaKw7W-EAE/edit?usp=sharing</a:t>
            </a:r>
            <a:endParaRPr sz="1000"/>
          </a:p>
          <a:p>
            <a:pPr indent="0" lvl="0" marL="0" rtl="0" algn="l">
              <a:spcBef>
                <a:spcPts val="0"/>
              </a:spcBef>
              <a:spcAft>
                <a:spcPts val="0"/>
              </a:spcAft>
              <a:buNone/>
            </a:pPr>
            <a:r>
              <a:rPr lang="en" sz="1000" u="sng">
                <a:solidFill>
                  <a:schemeClr val="hlink"/>
                </a:solidFill>
                <a:hlinkClick r:id="rId62"/>
              </a:rPr>
              <a:t>https://docs.google.com/presentation/d/1AXYyzOCwE9Xd7n8RY_SmfC_N2whAyo7S8SaKw7W-EAE/pub</a:t>
            </a:r>
            <a:endParaRPr sz="1000"/>
          </a:p>
          <a:p>
            <a:pPr indent="0" lvl="0" marL="0" rtl="0" algn="l">
              <a:spcBef>
                <a:spcPts val="0"/>
              </a:spcBef>
              <a:spcAft>
                <a:spcPts val="0"/>
              </a:spcAft>
              <a:buNone/>
            </a:pPr>
            <a:r>
              <a:rPr lang="en" sz="1000" u="sng">
                <a:solidFill>
                  <a:schemeClr val="hlink"/>
                </a:solidFill>
                <a:hlinkClick r:id="rId63"/>
              </a:rPr>
              <a:t>https://docs.google.com/presentation/d/1AXYyzOCwE9Xd7n8RY_SmfC_N2whAyo7S8SaKw7W-EAE/view</a:t>
            </a:r>
            <a:endParaRPr sz="1000"/>
          </a:p>
          <a:p>
            <a:pPr indent="0" lvl="0" marL="0" rtl="0" algn="l">
              <a:spcBef>
                <a:spcPts val="0"/>
              </a:spcBef>
              <a:spcAft>
                <a:spcPts val="0"/>
              </a:spcAft>
              <a:buNone/>
            </a:pPr>
            <a:r>
              <a:rPr lang="en" sz="1000" u="sng">
                <a:solidFill>
                  <a:schemeClr val="hlink"/>
                </a:solidFill>
                <a:hlinkClick r:id="rId64"/>
              </a:rPr>
              <a:t>https://docs.google.com/document/d/1iEpnImKrjTxJOjQJ1iKZEuGirYhLhPxEyXeFIX8eKwk/edit?usp=sharing</a:t>
            </a:r>
            <a:endParaRPr sz="1000"/>
          </a:p>
          <a:p>
            <a:pPr indent="0" lvl="0" marL="0" rtl="0" algn="l">
              <a:spcBef>
                <a:spcPts val="0"/>
              </a:spcBef>
              <a:spcAft>
                <a:spcPts val="0"/>
              </a:spcAft>
              <a:buNone/>
            </a:pPr>
            <a:r>
              <a:rPr lang="en" sz="1000" u="sng">
                <a:solidFill>
                  <a:schemeClr val="hlink"/>
                </a:solidFill>
                <a:hlinkClick r:id="rId65"/>
              </a:rPr>
              <a:t>https://docs.google.com/document/d/1iEpnImKrjTxJOjQJ1iKZEuGirYhLhPxEyXeFIX8eKwk/pub</a:t>
            </a:r>
            <a:endParaRPr sz="1000"/>
          </a:p>
          <a:p>
            <a:pPr indent="0" lvl="0" marL="0" rtl="0" algn="l">
              <a:spcBef>
                <a:spcPts val="0"/>
              </a:spcBef>
              <a:spcAft>
                <a:spcPts val="0"/>
              </a:spcAft>
              <a:buNone/>
            </a:pPr>
            <a:r>
              <a:rPr lang="en" sz="1000" u="sng">
                <a:solidFill>
                  <a:schemeClr val="hlink"/>
                </a:solidFill>
                <a:hlinkClick r:id="rId66"/>
              </a:rPr>
              <a:t>https://docs.google.com/document/d/1iEpnImKrjTxJOjQJ1iKZEuGirYhLhPxEyXeFIX8eKwk/view</a:t>
            </a:r>
            <a:endParaRPr sz="1000"/>
          </a:p>
          <a:p>
            <a:pPr indent="0" lvl="0" marL="0" rtl="0" algn="l">
              <a:spcBef>
                <a:spcPts val="0"/>
              </a:spcBef>
              <a:spcAft>
                <a:spcPts val="0"/>
              </a:spcAft>
              <a:buNone/>
            </a:pPr>
            <a:r>
              <a:rPr lang="en" sz="1000" u="sng">
                <a:solidFill>
                  <a:schemeClr val="hlink"/>
                </a:solidFill>
                <a:hlinkClick r:id="rId67"/>
              </a:rPr>
              <a:t>https://docs.google.com/presentation/d/1QjqGHg4Oro_3IhPYaVHoTUz2fCKHHzvdSRv2NSqL2DE/edit?usp=sharing</a:t>
            </a:r>
            <a:endParaRPr sz="1000"/>
          </a:p>
          <a:p>
            <a:pPr indent="0" lvl="0" marL="0" rtl="0" algn="l">
              <a:spcBef>
                <a:spcPts val="0"/>
              </a:spcBef>
              <a:spcAft>
                <a:spcPts val="0"/>
              </a:spcAft>
              <a:buNone/>
            </a:pPr>
            <a:r>
              <a:rPr lang="en" sz="1000" u="sng">
                <a:solidFill>
                  <a:schemeClr val="hlink"/>
                </a:solidFill>
                <a:hlinkClick r:id="rId68"/>
              </a:rPr>
              <a:t>https://docs.google.com/presentation/d/1QjqGHg4Oro_3IhPYaVHoTUz2fCKHHzvdSRv2NSqL2DE/pub</a:t>
            </a:r>
            <a:endParaRPr sz="1000"/>
          </a:p>
          <a:p>
            <a:pPr indent="0" lvl="0" marL="0" rtl="0" algn="l">
              <a:spcBef>
                <a:spcPts val="0"/>
              </a:spcBef>
              <a:spcAft>
                <a:spcPts val="0"/>
              </a:spcAft>
              <a:buNone/>
            </a:pPr>
            <a:r>
              <a:rPr lang="en" sz="1000" u="sng">
                <a:solidFill>
                  <a:schemeClr val="hlink"/>
                </a:solidFill>
                <a:hlinkClick r:id="rId69"/>
              </a:rPr>
              <a:t>https://docs.google.com/presentation/d/1QjqGHg4Oro_3IhPYaVHoTUz2fCKHHzvdSRv2NSqL2DE/view</a:t>
            </a:r>
            <a:endParaRPr sz="1000"/>
          </a:p>
          <a:p>
            <a:pPr indent="0" lvl="0" marL="0" rtl="0" algn="l">
              <a:spcBef>
                <a:spcPts val="0"/>
              </a:spcBef>
              <a:spcAft>
                <a:spcPts val="0"/>
              </a:spcAft>
              <a:buNone/>
            </a:pPr>
            <a:r>
              <a:rPr lang="en" sz="1000" u="sng">
                <a:solidFill>
                  <a:schemeClr val="hlink"/>
                </a:solidFill>
                <a:hlinkClick r:id="rId70"/>
              </a:rPr>
              <a:t>https://docs.google.com/document/d/17j3i0ZPYTEuV0rUMOnfKCSoI5oJKdzDjWIxFoNncER0/edit?usp=sharing</a:t>
            </a:r>
            <a:endParaRPr sz="1000"/>
          </a:p>
          <a:p>
            <a:pPr indent="0" lvl="0" marL="0" rtl="0" algn="l">
              <a:spcBef>
                <a:spcPts val="0"/>
              </a:spcBef>
              <a:spcAft>
                <a:spcPts val="0"/>
              </a:spcAft>
              <a:buNone/>
            </a:pPr>
            <a:r>
              <a:rPr lang="en" sz="1000" u="sng">
                <a:solidFill>
                  <a:schemeClr val="hlink"/>
                </a:solidFill>
                <a:hlinkClick r:id="rId71"/>
              </a:rPr>
              <a:t>https://docs.google.com/document/d/17j3i0ZPYTEuV0rUMOnfKCSoI5oJKdzDjWIxFoNncER0/pub</a:t>
            </a:r>
            <a:endParaRPr sz="1000"/>
          </a:p>
          <a:p>
            <a:pPr indent="0" lvl="0" marL="0" rtl="0" algn="l">
              <a:spcBef>
                <a:spcPts val="0"/>
              </a:spcBef>
              <a:spcAft>
                <a:spcPts val="0"/>
              </a:spcAft>
              <a:buNone/>
            </a:pPr>
            <a:r>
              <a:rPr lang="en" sz="1000" u="sng">
                <a:solidFill>
                  <a:schemeClr val="hlink"/>
                </a:solidFill>
                <a:hlinkClick r:id="rId72"/>
              </a:rPr>
              <a:t>https://docs.google.com/document/d/17j3i0ZPYTEuV0rUMOnfKCSoI5oJKdzDjWIxFoNncER0/view</a:t>
            </a:r>
            <a:endParaRPr sz="1000"/>
          </a:p>
          <a:p>
            <a:pPr indent="0" lvl="0" marL="0" rtl="0" algn="l">
              <a:spcBef>
                <a:spcPts val="0"/>
              </a:spcBef>
              <a:spcAft>
                <a:spcPts val="0"/>
              </a:spcAft>
              <a:buNone/>
            </a:pPr>
            <a:r>
              <a:rPr lang="en" sz="1000" u="sng">
                <a:solidFill>
                  <a:schemeClr val="hlink"/>
                </a:solidFill>
                <a:hlinkClick r:id="rId73"/>
              </a:rPr>
              <a:t>https://docs.google.com/presentation/d/1iYCjFHqsGrY58J5Ab9RppPJG69-rX3oEb3MH8UaDJsg/edit?usp=sharing</a:t>
            </a:r>
            <a:endParaRPr sz="1000"/>
          </a:p>
          <a:p>
            <a:pPr indent="0" lvl="0" marL="0" rtl="0" algn="l">
              <a:spcBef>
                <a:spcPts val="0"/>
              </a:spcBef>
              <a:spcAft>
                <a:spcPts val="0"/>
              </a:spcAft>
              <a:buNone/>
            </a:pPr>
            <a:r>
              <a:rPr lang="en" sz="1000" u="sng">
                <a:solidFill>
                  <a:schemeClr val="hlink"/>
                </a:solidFill>
                <a:hlinkClick r:id="rId74"/>
              </a:rPr>
              <a:t>https://docs.google.com/presentation/d/1iYCjFHqsGrY58J5Ab9RppPJG69-rX3oEb3MH8UaDJsg/pub</a:t>
            </a:r>
            <a:endParaRPr sz="1000"/>
          </a:p>
          <a:p>
            <a:pPr indent="0" lvl="0" marL="0" rtl="0" algn="l">
              <a:spcBef>
                <a:spcPts val="0"/>
              </a:spcBef>
              <a:spcAft>
                <a:spcPts val="0"/>
              </a:spcAft>
              <a:buNone/>
            </a:pPr>
            <a:r>
              <a:rPr lang="en" sz="1000" u="sng">
                <a:solidFill>
                  <a:schemeClr val="hlink"/>
                </a:solidFill>
                <a:hlinkClick r:id="rId75"/>
              </a:rPr>
              <a:t>https://docs.google.com/presentation/d/1iYCjFHqsGrY58J5Ab9RppPJG69-rX3oEb3MH8UaDJsg/view</a:t>
            </a:r>
            <a:endParaRPr sz="1000"/>
          </a:p>
          <a:p>
            <a:pPr indent="0" lvl="0" marL="0" rtl="0" algn="l">
              <a:spcBef>
                <a:spcPts val="0"/>
              </a:spcBef>
              <a:spcAft>
                <a:spcPts val="0"/>
              </a:spcAft>
              <a:buNone/>
            </a:pPr>
            <a:r>
              <a:rPr lang="en" sz="1000" u="sng">
                <a:solidFill>
                  <a:schemeClr val="hlink"/>
                </a:solidFill>
                <a:hlinkClick r:id="rId76"/>
              </a:rPr>
              <a:t>https://docs.google.com/document/d/118Rx8jFoQ4sAH9gsPx08RGzttPiDPMDsA1hmJt_buHk/edit?usp=sharing</a:t>
            </a:r>
            <a:endParaRPr sz="1000"/>
          </a:p>
          <a:p>
            <a:pPr indent="0" lvl="0" marL="0" rtl="0" algn="l">
              <a:spcBef>
                <a:spcPts val="0"/>
              </a:spcBef>
              <a:spcAft>
                <a:spcPts val="0"/>
              </a:spcAft>
              <a:buNone/>
            </a:pPr>
            <a:r>
              <a:rPr lang="en" sz="1000" u="sng">
                <a:solidFill>
                  <a:schemeClr val="hlink"/>
                </a:solidFill>
                <a:hlinkClick r:id="rId77"/>
              </a:rPr>
              <a:t>https://docs.google.com/document/d/118Rx8jFoQ4sAH9gsPx08RGzttPiDPMDsA1hmJt_buHk/pub</a:t>
            </a:r>
            <a:endParaRPr sz="1000"/>
          </a:p>
          <a:p>
            <a:pPr indent="0" lvl="0" marL="0" rtl="0" algn="l">
              <a:spcBef>
                <a:spcPts val="0"/>
              </a:spcBef>
              <a:spcAft>
                <a:spcPts val="0"/>
              </a:spcAft>
              <a:buNone/>
            </a:pPr>
            <a:r>
              <a:rPr lang="en" sz="1000" u="sng">
                <a:solidFill>
                  <a:schemeClr val="hlink"/>
                </a:solidFill>
                <a:hlinkClick r:id="rId78"/>
              </a:rPr>
              <a:t>https://docs.google.com/document/d/118Rx8jFoQ4sAH9gsPx08RGzttPiDPMDsA1hmJt_buHk/view</a:t>
            </a:r>
            <a:endParaRPr sz="1000"/>
          </a:p>
          <a:p>
            <a:pPr indent="0" lvl="0" marL="0" rtl="0" algn="l">
              <a:spcBef>
                <a:spcPts val="0"/>
              </a:spcBef>
              <a:spcAft>
                <a:spcPts val="0"/>
              </a:spcAft>
              <a:buNone/>
            </a:pPr>
            <a:r>
              <a:rPr lang="en" sz="1000" u="sng">
                <a:solidFill>
                  <a:schemeClr val="hlink"/>
                </a:solidFill>
                <a:hlinkClick r:id="rId79"/>
              </a:rPr>
              <a:t>https://docs.google.com/presentation/d/187HojpIO1VcXd3xqS4V-wq-oMLqKLmYSlbSxUBtsDgs/edit?usp=sharing</a:t>
            </a:r>
            <a:endParaRPr sz="1000"/>
          </a:p>
          <a:p>
            <a:pPr indent="0" lvl="0" marL="0" rtl="0" algn="l">
              <a:spcBef>
                <a:spcPts val="0"/>
              </a:spcBef>
              <a:spcAft>
                <a:spcPts val="0"/>
              </a:spcAft>
              <a:buNone/>
            </a:pPr>
            <a:r>
              <a:rPr lang="en" sz="1000" u="sng">
                <a:solidFill>
                  <a:schemeClr val="hlink"/>
                </a:solidFill>
                <a:hlinkClick r:id="rId80"/>
              </a:rPr>
              <a:t>https://docs.google.com/presentation/d/187HojpIO1VcXd3xqS4V-wq-oMLqKLmYSlbSxUBtsDgs/pub</a:t>
            </a:r>
            <a:endParaRPr sz="1000"/>
          </a:p>
          <a:p>
            <a:pPr indent="0" lvl="0" marL="0" rtl="0" algn="l">
              <a:spcBef>
                <a:spcPts val="0"/>
              </a:spcBef>
              <a:spcAft>
                <a:spcPts val="0"/>
              </a:spcAft>
              <a:buNone/>
            </a:pPr>
            <a:r>
              <a:rPr lang="en" sz="1000" u="sng">
                <a:solidFill>
                  <a:schemeClr val="hlink"/>
                </a:solidFill>
                <a:hlinkClick r:id="rId81"/>
              </a:rPr>
              <a:t>https://docs.google.com/presentation/d/187HojpIO1VcXd3xqS4V-wq-oMLqKLmYSlbSxUBtsDgs/view</a:t>
            </a:r>
            <a:endParaRPr sz="1000"/>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SLIDES_API626574739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SLIDES_API626574739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Cypress    ,Vogue Photobooth LED Enclosure rental Placentia,Vogue Photobooth LED Enclosure rental Dana Point,Vogue Photobooth LED Enclosure rental Portola Hills,Vogue Photobooth LED Enclosure rental Dove Canyon    ,Vogue Photobooth LED Enclosure rental Rancho Santa Margarita,Vogue Photobooth LED Enclosure rental Foothill Ranch,Vogue Photobooth LED Enclosure rental San Clemente,Vogue Photobooth LED Enclosure rental Fountain Valley    ,Vogue Photobooth LED Enclosure rental San Juan Capistrano,Vogue Photobooth LED Enclosure rental Fullerton    ,Vogue Photobooth LED Enclosure rental Santa Ana,Vogue Photobooth LED Enclosure rental Garden Grove,Vogue Photobooth LED Enclosure rental Seal Beach,Vogue Photobooth LED Enclosure rental Huntington Beach    ,Vogue Photobooth LED Enclosure rental Silverado,Vogue Photobooth LED Enclosure rental Irvine    ,Vogue Photobooth LED Enclosure rental Stanton,Vogue Photobooth LED Enclosure rental Ladera Ranch    ,Vogue Photobooth LED Enclosure rental Talega</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roamingphotoboothnewportbeach/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ites.google.com/view/roamingphotoboothnewportbeach/hom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rive.google.com/file/d/1XsldotWutFdmRfEzJfdoQkIyrP1ZNjp_/view?usp=sharing" TargetMode="External"/><Relationship Id="rId4" Type="http://schemas.openxmlformats.org/officeDocument/2006/relationships/hyperlink" Target="https://drive.google.com/file/d/1JJdIZbP9ur0Yj3kkau8sj3oDmGkLaNbx/view?usp=sharing" TargetMode="External"/><Relationship Id="rId9" Type="http://schemas.openxmlformats.org/officeDocument/2006/relationships/hyperlink" Target="https://drive.google.com/file/d/1AztYcJBp6eECZNL7mClxiyAE57VTmooQ/view?usp=sharing" TargetMode="External"/><Relationship Id="rId5" Type="http://schemas.openxmlformats.org/officeDocument/2006/relationships/hyperlink" Target="https://drive.google.com/file/d/1ieWFGWqDhgokWsFOEnGBi5SqIlIjGkao/view?usp=sharing" TargetMode="External"/><Relationship Id="rId6" Type="http://schemas.openxmlformats.org/officeDocument/2006/relationships/hyperlink" Target="https://drive.google.com/file/d/1aUHEpcTuRszSYf4D94zSFRcSF29dKG4b/view?usp=sharing" TargetMode="External"/><Relationship Id="rId7" Type="http://schemas.openxmlformats.org/officeDocument/2006/relationships/hyperlink" Target="https://drive.google.com/file/d/1tGg_nxAjOuCSPNd3OXKdVzTcz6U4VmY6/view?usp=sharing" TargetMode="External"/><Relationship Id="rId8" Type="http://schemas.openxmlformats.org/officeDocument/2006/relationships/hyperlink" Target="https://drive.google.com/file/d/1peOAY_fejNVgXq3zSmYLgSPeBSFcBr9_/view?usp=sharing" TargetMode="External"/><Relationship Id="rId20" Type="http://schemas.openxmlformats.org/officeDocument/2006/relationships/hyperlink" Target="https://drive.google.com/file/d/1yULFhFoTCRKSgRT35XoZsRR_QiiKC0mq/view?usp=sharing" TargetMode="External"/><Relationship Id="rId22" Type="http://schemas.openxmlformats.org/officeDocument/2006/relationships/hyperlink" Target="https://drive.google.com/file/d/1YC4PEuvouZw-4yKBDuRjDhd8jVC2d59s/view?usp=sharing" TargetMode="External"/><Relationship Id="rId21" Type="http://schemas.openxmlformats.org/officeDocument/2006/relationships/hyperlink" Target="https://drive.google.com/file/d/17_FFiFADYLJviiEKMApKV2MrRWSiLxBU/view?usp=sharing" TargetMode="External"/><Relationship Id="rId11" Type="http://schemas.openxmlformats.org/officeDocument/2006/relationships/hyperlink" Target="https://drive.google.com/file/d/1wv52VzJa4FyrOS-pNQvlXGK11LanTFl2/view?usp=sharing" TargetMode="External"/><Relationship Id="rId10" Type="http://schemas.openxmlformats.org/officeDocument/2006/relationships/hyperlink" Target="https://drive.google.com/file/d/1GXTIYgSSDvSs0aqkQFikeh_-DGk6z8du/view?usp=sharing" TargetMode="External"/><Relationship Id="rId13" Type="http://schemas.openxmlformats.org/officeDocument/2006/relationships/hyperlink" Target="https://drive.google.com/file/d/1ID_osiXesNXoBVmIsCqCB-Aj_Slio2PB/view?usp=sharing" TargetMode="External"/><Relationship Id="rId12" Type="http://schemas.openxmlformats.org/officeDocument/2006/relationships/hyperlink" Target="https://drive.google.com/file/d/1OyQHZ9YvTAJOPedW0RDzorolSc7zuPmo/view?usp=sharing" TargetMode="External"/><Relationship Id="rId15" Type="http://schemas.openxmlformats.org/officeDocument/2006/relationships/hyperlink" Target="https://drive.google.com/file/d/1S-5mNLpGBojiNPLdtC4AqaDO37fHjU8N/view?usp=sharing" TargetMode="External"/><Relationship Id="rId14" Type="http://schemas.openxmlformats.org/officeDocument/2006/relationships/hyperlink" Target="https://drive.google.com/file/d/1EFp1BMaQw087K6f7C1i1V2pQGqcK4JQf/view?usp=sharing" TargetMode="External"/><Relationship Id="rId17" Type="http://schemas.openxmlformats.org/officeDocument/2006/relationships/hyperlink" Target="https://drive.google.com/file/d/1N6gV06sjDlhGMZr-UifNVMmrIGsVFOqY/view?usp=sharing" TargetMode="External"/><Relationship Id="rId16" Type="http://schemas.openxmlformats.org/officeDocument/2006/relationships/hyperlink" Target="https://drive.google.com/file/d/1WqR5GI_xvRvPC5WTtPhFogOk4nhCuwQv/view?usp=sharing" TargetMode="External"/><Relationship Id="rId19" Type="http://schemas.openxmlformats.org/officeDocument/2006/relationships/hyperlink" Target="https://drive.google.com/file/d/1cgoJQuUz19ROyUb_SjKBuZ6SCJpZYfIq/view?usp=sharing" TargetMode="External"/><Relationship Id="rId18" Type="http://schemas.openxmlformats.org/officeDocument/2006/relationships/hyperlink" Target="https://drive.google.com/file/d/1Yteew-dm7nty7bgbpDH_VVWOeICpagCp/view?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sites.google.com/view/roamingphotoboothnewportbeach/home"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40" Type="http://schemas.openxmlformats.org/officeDocument/2006/relationships/hyperlink" Target="https://docs.google.com/presentation/d/1i6NmEZ-FUaz10daZeYcbF_CD1mNOv52yc39H_TxLl-k/view" TargetMode="External"/><Relationship Id="rId42" Type="http://schemas.openxmlformats.org/officeDocument/2006/relationships/hyperlink" Target="https://docs.google.com/document/d/1sjwlL6htITvqZ8pUpxaLvOnbNEvIxDTFN9DqIbFq5bU/pub" TargetMode="External"/><Relationship Id="rId41" Type="http://schemas.openxmlformats.org/officeDocument/2006/relationships/hyperlink" Target="https://docs.google.com/document/d/1sjwlL6htITvqZ8pUpxaLvOnbNEvIxDTFN9DqIbFq5bU/edit?usp=sharing" TargetMode="External"/><Relationship Id="rId44" Type="http://schemas.openxmlformats.org/officeDocument/2006/relationships/hyperlink" Target="https://docs.google.com/presentation/d/14ut8lDNhwVk2rKZyFILozm-WW2EyTpn_japd17TOlrA/edit?usp=sharing" TargetMode="External"/><Relationship Id="rId43" Type="http://schemas.openxmlformats.org/officeDocument/2006/relationships/hyperlink" Target="https://docs.google.com/document/d/1sjwlL6htITvqZ8pUpxaLvOnbNEvIxDTFN9DqIbFq5bU/view" TargetMode="External"/><Relationship Id="rId46" Type="http://schemas.openxmlformats.org/officeDocument/2006/relationships/hyperlink" Target="https://docs.google.com/presentation/d/14ut8lDNhwVk2rKZyFILozm-WW2EyTpn_japd17TOlrA/view" TargetMode="External"/><Relationship Id="rId45" Type="http://schemas.openxmlformats.org/officeDocument/2006/relationships/hyperlink" Target="https://docs.google.com/presentation/d/14ut8lDNhwVk2rKZyFILozm-WW2EyTpn_japd17TOlrA/pub" TargetMode="External"/><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drive.google.com/file/d/1XsldotWutFdmRfEzJfdoQkIyrP1ZNjp_/view?usp=sharing" TargetMode="External"/><Relationship Id="rId4" Type="http://schemas.openxmlformats.org/officeDocument/2006/relationships/hyperlink" Target="https://drive.google.com/file/d/1JJdIZbP9ur0Yj3kkau8sj3oDmGkLaNbx/view?usp=sharing" TargetMode="External"/><Relationship Id="rId9" Type="http://schemas.openxmlformats.org/officeDocument/2006/relationships/hyperlink" Target="https://drive.google.com/file/d/1AztYcJBp6eECZNL7mClxiyAE57VTmooQ/view?usp=sharing" TargetMode="External"/><Relationship Id="rId48" Type="http://schemas.openxmlformats.org/officeDocument/2006/relationships/hyperlink" Target="https://docs.google.com/document/d/1x-mbg2NJKkHCNE7Ozf5UdpsQU82k6pOYwahoM92K3YQ/pub" TargetMode="External"/><Relationship Id="rId47" Type="http://schemas.openxmlformats.org/officeDocument/2006/relationships/hyperlink" Target="https://docs.google.com/document/d/1x-mbg2NJKkHCNE7Ozf5UdpsQU82k6pOYwahoM92K3YQ/edit?usp=sharing" TargetMode="External"/><Relationship Id="rId5" Type="http://schemas.openxmlformats.org/officeDocument/2006/relationships/hyperlink" Target="https://drive.google.com/file/d/1ieWFGWqDhgokWsFOEnGBi5SqIlIjGkao/view?usp=sharing" TargetMode="External"/><Relationship Id="rId6" Type="http://schemas.openxmlformats.org/officeDocument/2006/relationships/hyperlink" Target="https://drive.google.com/file/d/1aUHEpcTuRszSYf4D94zSFRcSF29dKG4b/view?usp=sharing" TargetMode="External"/><Relationship Id="rId7" Type="http://schemas.openxmlformats.org/officeDocument/2006/relationships/hyperlink" Target="https://drive.google.com/file/d/1tGg_nxAjOuCSPNd3OXKdVzTcz6U4VmY6/view?usp=sharing" TargetMode="External"/><Relationship Id="rId8" Type="http://schemas.openxmlformats.org/officeDocument/2006/relationships/hyperlink" Target="https://drive.google.com/file/d/1peOAY_fejNVgXq3zSmYLgSPeBSFcBr9_/view?usp=sharing" TargetMode="External"/><Relationship Id="rId31" Type="http://schemas.openxmlformats.org/officeDocument/2006/relationships/hyperlink" Target="https://docs.google.com/document/d/1m7gl20PvkPWNnBu45c9c7xK3SIgKYKrmhL2sx0YnrHM/view" TargetMode="External"/><Relationship Id="rId30" Type="http://schemas.openxmlformats.org/officeDocument/2006/relationships/hyperlink" Target="https://docs.google.com/document/d/1m7gl20PvkPWNnBu45c9c7xK3SIgKYKrmhL2sx0YnrHM/pub" TargetMode="External"/><Relationship Id="rId33" Type="http://schemas.openxmlformats.org/officeDocument/2006/relationships/hyperlink" Target="https://docs.google.com/presentation/d/1kqZXu0Jrsyj782iiaUWWQGv42eEXMuPl-k401HvYLiw/pub" TargetMode="External"/><Relationship Id="rId32" Type="http://schemas.openxmlformats.org/officeDocument/2006/relationships/hyperlink" Target="https://docs.google.com/presentation/d/1kqZXu0Jrsyj782iiaUWWQGv42eEXMuPl-k401HvYLiw/edit?usp=sharing" TargetMode="External"/><Relationship Id="rId35" Type="http://schemas.openxmlformats.org/officeDocument/2006/relationships/hyperlink" Target="https://docs.google.com/document/d/1S60b4sFeg8_UCdDMnJCvQRCiem4LyS7ic3hRDqDugaA/edit?usp=sharing" TargetMode="External"/><Relationship Id="rId34" Type="http://schemas.openxmlformats.org/officeDocument/2006/relationships/hyperlink" Target="https://docs.google.com/presentation/d/1kqZXu0Jrsyj782iiaUWWQGv42eEXMuPl-k401HvYLiw/view" TargetMode="External"/><Relationship Id="rId37" Type="http://schemas.openxmlformats.org/officeDocument/2006/relationships/hyperlink" Target="https://docs.google.com/document/d/1S60b4sFeg8_UCdDMnJCvQRCiem4LyS7ic3hRDqDugaA/view" TargetMode="External"/><Relationship Id="rId36" Type="http://schemas.openxmlformats.org/officeDocument/2006/relationships/hyperlink" Target="https://docs.google.com/document/d/1S60b4sFeg8_UCdDMnJCvQRCiem4LyS7ic3hRDqDugaA/pub" TargetMode="External"/><Relationship Id="rId39" Type="http://schemas.openxmlformats.org/officeDocument/2006/relationships/hyperlink" Target="https://docs.google.com/presentation/d/1i6NmEZ-FUaz10daZeYcbF_CD1mNOv52yc39H_TxLl-k/pub" TargetMode="External"/><Relationship Id="rId38" Type="http://schemas.openxmlformats.org/officeDocument/2006/relationships/hyperlink" Target="https://docs.google.com/presentation/d/1i6NmEZ-FUaz10daZeYcbF_CD1mNOv52yc39H_TxLl-k/edit?usp=sharing" TargetMode="External"/><Relationship Id="rId20" Type="http://schemas.openxmlformats.org/officeDocument/2006/relationships/hyperlink" Target="https://drive.google.com/file/d/1yULFhFoTCRKSgRT35XoZsRR_QiiKC0mq/view?usp=sharing" TargetMode="External"/><Relationship Id="rId22" Type="http://schemas.openxmlformats.org/officeDocument/2006/relationships/hyperlink" Target="https://drive.google.com/file/d/1YC4PEuvouZw-4yKBDuRjDhd8jVC2d59s/view?usp=sharing" TargetMode="External"/><Relationship Id="rId21" Type="http://schemas.openxmlformats.org/officeDocument/2006/relationships/hyperlink" Target="https://drive.google.com/file/d/17_FFiFADYLJviiEKMApKV2MrRWSiLxBU/view?usp=sharing" TargetMode="External"/><Relationship Id="rId24" Type="http://schemas.openxmlformats.org/officeDocument/2006/relationships/hyperlink" Target="https://docs.google.com/document/d/1wzAtTYIPScuQ44oPyEpeBoxBSCBTkXfkjUL-nJC7-tQ/pub" TargetMode="External"/><Relationship Id="rId23" Type="http://schemas.openxmlformats.org/officeDocument/2006/relationships/hyperlink" Target="https://docs.google.com/document/d/1wzAtTYIPScuQ44oPyEpeBoxBSCBTkXfkjUL-nJC7-tQ/edit?usp=sharing" TargetMode="External"/><Relationship Id="rId26" Type="http://schemas.openxmlformats.org/officeDocument/2006/relationships/hyperlink" Target="https://docs.google.com/presentation/d/1i5nTu8ND4AMn3nk0qI9cle2JmEhgkzvyJKkRqm37-PA/edit?usp=sharing" TargetMode="External"/><Relationship Id="rId25" Type="http://schemas.openxmlformats.org/officeDocument/2006/relationships/hyperlink" Target="https://docs.google.com/document/d/1wzAtTYIPScuQ44oPyEpeBoxBSCBTkXfkjUL-nJC7-tQ/view" TargetMode="External"/><Relationship Id="rId28" Type="http://schemas.openxmlformats.org/officeDocument/2006/relationships/hyperlink" Target="https://docs.google.com/presentation/d/1i5nTu8ND4AMn3nk0qI9cle2JmEhgkzvyJKkRqm37-PA/view" TargetMode="External"/><Relationship Id="rId27" Type="http://schemas.openxmlformats.org/officeDocument/2006/relationships/hyperlink" Target="https://docs.google.com/presentation/d/1i5nTu8ND4AMn3nk0qI9cle2JmEhgkzvyJKkRqm37-PA/pub" TargetMode="External"/><Relationship Id="rId29" Type="http://schemas.openxmlformats.org/officeDocument/2006/relationships/hyperlink" Target="https://docs.google.com/document/d/1m7gl20PvkPWNnBu45c9c7xK3SIgKYKrmhL2sx0YnrHM/edit?usp=sharing" TargetMode="External"/><Relationship Id="rId11" Type="http://schemas.openxmlformats.org/officeDocument/2006/relationships/hyperlink" Target="https://drive.google.com/file/d/1wv52VzJa4FyrOS-pNQvlXGK11LanTFl2/view?usp=sharing" TargetMode="External"/><Relationship Id="rId10" Type="http://schemas.openxmlformats.org/officeDocument/2006/relationships/hyperlink" Target="https://drive.google.com/file/d/1GXTIYgSSDvSs0aqkQFikeh_-DGk6z8du/view?usp=sharing" TargetMode="External"/><Relationship Id="rId13" Type="http://schemas.openxmlformats.org/officeDocument/2006/relationships/hyperlink" Target="https://drive.google.com/file/d/1ID_osiXesNXoBVmIsCqCB-Aj_Slio2PB/view?usp=sharing" TargetMode="External"/><Relationship Id="rId12" Type="http://schemas.openxmlformats.org/officeDocument/2006/relationships/hyperlink" Target="https://drive.google.com/file/d/1OyQHZ9YvTAJOPedW0RDzorolSc7zuPmo/view?usp=sharing" TargetMode="External"/><Relationship Id="rId15" Type="http://schemas.openxmlformats.org/officeDocument/2006/relationships/hyperlink" Target="https://drive.google.com/file/d/1S-5mNLpGBojiNPLdtC4AqaDO37fHjU8N/view?usp=sharing" TargetMode="External"/><Relationship Id="rId14" Type="http://schemas.openxmlformats.org/officeDocument/2006/relationships/hyperlink" Target="https://drive.google.com/file/d/1EFp1BMaQw087K6f7C1i1V2pQGqcK4JQf/view?usp=sharing" TargetMode="External"/><Relationship Id="rId17" Type="http://schemas.openxmlformats.org/officeDocument/2006/relationships/hyperlink" Target="https://drive.google.com/file/d/1N6gV06sjDlhGMZr-UifNVMmrIGsVFOqY/view?usp=sharing" TargetMode="External"/><Relationship Id="rId16" Type="http://schemas.openxmlformats.org/officeDocument/2006/relationships/hyperlink" Target="https://drive.google.com/file/d/1WqR5GI_xvRvPC5WTtPhFogOk4nhCuwQv/view?usp=sharing" TargetMode="External"/><Relationship Id="rId19" Type="http://schemas.openxmlformats.org/officeDocument/2006/relationships/hyperlink" Target="https://drive.google.com/file/d/1cgoJQuUz19ROyUb_SjKBuZ6SCJpZYfIq/view?usp=sharing" TargetMode="External"/><Relationship Id="rId18" Type="http://schemas.openxmlformats.org/officeDocument/2006/relationships/hyperlink" Target="https://drive.google.com/file/d/1Yteew-dm7nty7bgbpDH_VVWOeICpagCp/view?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docs.google.com/document/d/1x-mbg2NJKkHCNE7Ozf5UdpsQU82k6pOYwahoM92K3YQ/view" TargetMode="External"/><Relationship Id="rId4" Type="http://schemas.openxmlformats.org/officeDocument/2006/relationships/hyperlink" Target="https://docs.google.com/presentation/d/16ZV-Toco2AKVDC5kD903odGnyf9H81cUoYkvN8ptvAI/edit?usp=sharing" TargetMode="External"/><Relationship Id="rId9" Type="http://schemas.openxmlformats.org/officeDocument/2006/relationships/hyperlink" Target="https://docs.google.com/document/d/11dtAnBoJ0Je5CbZuWqZXdAi9B1k1UdROmql7aghstHo/view" TargetMode="External"/><Relationship Id="rId5" Type="http://schemas.openxmlformats.org/officeDocument/2006/relationships/hyperlink" Target="https://docs.google.com/presentation/d/16ZV-Toco2AKVDC5kD903odGnyf9H81cUoYkvN8ptvAI/pub" TargetMode="External"/><Relationship Id="rId6" Type="http://schemas.openxmlformats.org/officeDocument/2006/relationships/hyperlink" Target="https://docs.google.com/presentation/d/16ZV-Toco2AKVDC5kD903odGnyf9H81cUoYkvN8ptvAI/view" TargetMode="External"/><Relationship Id="rId7" Type="http://schemas.openxmlformats.org/officeDocument/2006/relationships/hyperlink" Target="https://docs.google.com/document/d/11dtAnBoJ0Je5CbZuWqZXdAi9B1k1UdROmql7aghstHo/edit?usp=sharing" TargetMode="External"/><Relationship Id="rId8" Type="http://schemas.openxmlformats.org/officeDocument/2006/relationships/hyperlink" Target="https://docs.google.com/document/d/11dtAnBoJ0Je5CbZuWqZXdAi9B1k1UdROmql7aghstHo/pub" TargetMode="External"/><Relationship Id="rId31" Type="http://schemas.openxmlformats.org/officeDocument/2006/relationships/hyperlink" Target="https://docs.google.com/document/d/118Rx8jFoQ4sAH9gsPx08RGzttPiDPMDsA1hmJt_buHk/edit?usp=sharing" TargetMode="External"/><Relationship Id="rId30" Type="http://schemas.openxmlformats.org/officeDocument/2006/relationships/hyperlink" Target="https://docs.google.com/presentation/d/1iYCjFHqsGrY58J5Ab9RppPJG69-rX3oEb3MH8UaDJsg/view" TargetMode="External"/><Relationship Id="rId33" Type="http://schemas.openxmlformats.org/officeDocument/2006/relationships/hyperlink" Target="https://docs.google.com/document/d/118Rx8jFoQ4sAH9gsPx08RGzttPiDPMDsA1hmJt_buHk/view" TargetMode="External"/><Relationship Id="rId32" Type="http://schemas.openxmlformats.org/officeDocument/2006/relationships/hyperlink" Target="https://docs.google.com/document/d/118Rx8jFoQ4sAH9gsPx08RGzttPiDPMDsA1hmJt_buHk/pub" TargetMode="External"/><Relationship Id="rId35" Type="http://schemas.openxmlformats.org/officeDocument/2006/relationships/hyperlink" Target="https://docs.google.com/presentation/d/187HojpIO1VcXd3xqS4V-wq-oMLqKLmYSlbSxUBtsDgs/pub" TargetMode="External"/><Relationship Id="rId34" Type="http://schemas.openxmlformats.org/officeDocument/2006/relationships/hyperlink" Target="https://docs.google.com/presentation/d/187HojpIO1VcXd3xqS4V-wq-oMLqKLmYSlbSxUBtsDgs/edit?usp=sharing" TargetMode="External"/><Relationship Id="rId36" Type="http://schemas.openxmlformats.org/officeDocument/2006/relationships/hyperlink" Target="https://docs.google.com/presentation/d/187HojpIO1VcXd3xqS4V-wq-oMLqKLmYSlbSxUBtsDgs/view" TargetMode="External"/><Relationship Id="rId20" Type="http://schemas.openxmlformats.org/officeDocument/2006/relationships/hyperlink" Target="https://docs.google.com/document/d/1iEpnImKrjTxJOjQJ1iKZEuGirYhLhPxEyXeFIX8eKwk/pub" TargetMode="External"/><Relationship Id="rId22" Type="http://schemas.openxmlformats.org/officeDocument/2006/relationships/hyperlink" Target="https://docs.google.com/presentation/d/1QjqGHg4Oro_3IhPYaVHoTUz2fCKHHzvdSRv2NSqL2DE/edit?usp=sharing" TargetMode="External"/><Relationship Id="rId21" Type="http://schemas.openxmlformats.org/officeDocument/2006/relationships/hyperlink" Target="https://docs.google.com/document/d/1iEpnImKrjTxJOjQJ1iKZEuGirYhLhPxEyXeFIX8eKwk/view" TargetMode="External"/><Relationship Id="rId24" Type="http://schemas.openxmlformats.org/officeDocument/2006/relationships/hyperlink" Target="https://docs.google.com/presentation/d/1QjqGHg4Oro_3IhPYaVHoTUz2fCKHHzvdSRv2NSqL2DE/view" TargetMode="External"/><Relationship Id="rId23" Type="http://schemas.openxmlformats.org/officeDocument/2006/relationships/hyperlink" Target="https://docs.google.com/presentation/d/1QjqGHg4Oro_3IhPYaVHoTUz2fCKHHzvdSRv2NSqL2DE/pub" TargetMode="External"/><Relationship Id="rId26" Type="http://schemas.openxmlformats.org/officeDocument/2006/relationships/hyperlink" Target="https://docs.google.com/document/d/17j3i0ZPYTEuV0rUMOnfKCSoI5oJKdzDjWIxFoNncER0/pub" TargetMode="External"/><Relationship Id="rId25" Type="http://schemas.openxmlformats.org/officeDocument/2006/relationships/hyperlink" Target="https://docs.google.com/document/d/17j3i0ZPYTEuV0rUMOnfKCSoI5oJKdzDjWIxFoNncER0/edit?usp=sharing" TargetMode="External"/><Relationship Id="rId28" Type="http://schemas.openxmlformats.org/officeDocument/2006/relationships/hyperlink" Target="https://docs.google.com/presentation/d/1iYCjFHqsGrY58J5Ab9RppPJG69-rX3oEb3MH8UaDJsg/edit?usp=sharing" TargetMode="External"/><Relationship Id="rId27" Type="http://schemas.openxmlformats.org/officeDocument/2006/relationships/hyperlink" Target="https://docs.google.com/document/d/17j3i0ZPYTEuV0rUMOnfKCSoI5oJKdzDjWIxFoNncER0/view" TargetMode="External"/><Relationship Id="rId29" Type="http://schemas.openxmlformats.org/officeDocument/2006/relationships/hyperlink" Target="https://docs.google.com/presentation/d/1iYCjFHqsGrY58J5Ab9RppPJG69-rX3oEb3MH8UaDJsg/pub" TargetMode="External"/><Relationship Id="rId11" Type="http://schemas.openxmlformats.org/officeDocument/2006/relationships/hyperlink" Target="https://docs.google.com/presentation/d/1KaDXfSiDPRLr-0xwCFoJTCg3553Km_sdkAMcRtx9e78/pub" TargetMode="External"/><Relationship Id="rId10" Type="http://schemas.openxmlformats.org/officeDocument/2006/relationships/hyperlink" Target="https://docs.google.com/presentation/d/1KaDXfSiDPRLr-0xwCFoJTCg3553Km_sdkAMcRtx9e78/edit?usp=sharing" TargetMode="External"/><Relationship Id="rId13" Type="http://schemas.openxmlformats.org/officeDocument/2006/relationships/hyperlink" Target="https://docs.google.com/document/d/1u0AbZQJijcxJRQ88PkAymD88xLvOXAkeUDQXhs1Jt1Q/edit?usp=sharing" TargetMode="External"/><Relationship Id="rId12" Type="http://schemas.openxmlformats.org/officeDocument/2006/relationships/hyperlink" Target="https://docs.google.com/presentation/d/1KaDXfSiDPRLr-0xwCFoJTCg3553Km_sdkAMcRtx9e78/view" TargetMode="External"/><Relationship Id="rId15" Type="http://schemas.openxmlformats.org/officeDocument/2006/relationships/hyperlink" Target="https://docs.google.com/document/d/1u0AbZQJijcxJRQ88PkAymD88xLvOXAkeUDQXhs1Jt1Q/view" TargetMode="External"/><Relationship Id="rId14" Type="http://schemas.openxmlformats.org/officeDocument/2006/relationships/hyperlink" Target="https://docs.google.com/document/d/1u0AbZQJijcxJRQ88PkAymD88xLvOXAkeUDQXhs1Jt1Q/pub" TargetMode="External"/><Relationship Id="rId17" Type="http://schemas.openxmlformats.org/officeDocument/2006/relationships/hyperlink" Target="https://docs.google.com/presentation/d/1AXYyzOCwE9Xd7n8RY_SmfC_N2whAyo7S8SaKw7W-EAE/pub" TargetMode="External"/><Relationship Id="rId16" Type="http://schemas.openxmlformats.org/officeDocument/2006/relationships/hyperlink" Target="https://docs.google.com/presentation/d/1AXYyzOCwE9Xd7n8RY_SmfC_N2whAyo7S8SaKw7W-EAE/edit?usp=sharing" TargetMode="External"/><Relationship Id="rId19" Type="http://schemas.openxmlformats.org/officeDocument/2006/relationships/hyperlink" Target="https://docs.google.com/document/d/1iEpnImKrjTxJOjQJ1iKZEuGirYhLhPxEyXeFIX8eKwk/edit?usp=sharing" TargetMode="External"/><Relationship Id="rId18" Type="http://schemas.openxmlformats.org/officeDocument/2006/relationships/hyperlink" Target="https://docs.google.com/presentation/d/1AXYyzOCwE9Xd7n8RY_SmfC_N2whAyo7S8SaKw7W-EAE/vie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sites.google.com/view/roamingphotoboothnewportbeach/hom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San Juan Capistrano</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https://sites.google.com/view/roamingphotoboothnewportbeach/home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Vogue Photobooth LED Enclosure rental San Juan Capistrano</a:t>
            </a:r>
            <a:endParaRPr b="1">
              <a:solidFill>
                <a:srgbClr val="A8D673"/>
              </a:solidFill>
              <a:latin typeface="Poppins"/>
              <a:ea typeface="Poppins"/>
              <a:cs typeface="Poppins"/>
              <a:sym typeface="Poppins"/>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That's because the photo booth has room for up to 20 individuals to enter simultaneously thanks to our lovely 7-foot wide backdrops. Everyone leaves with lovely wedding keepsakes when they combine the ideal backdrop with our photo kiosk's DSLR camera and high-quality photo printer. You receive a table full of more than 50 photo booth decorations, including crazy hats, glasses, stick props, signs with amusing phrases, and more, with fortunate Frog Photo Booth's open air wedding photo booth.  Everyone can go back and forth to the prop table to try on various looks for each picture because the booth is open. The images are also made funnier and more intriguing by silly props, which encourage everyone—from your stiff uncle to your gregarious cousin—to loosen up, relax, and have a good time while posing in the photo booth. Alternatively, visitors can enter the open-air photo booth without any props and simply smile for official color or black-and-white photo booth images with loved ones. Have a distinctive wedding theme in mind? For every wedding reception theme, Viral Booth provides a ton of photo booth props, from the 80s and 90s to Disney, Gatsby, and more. You've put a lot of effort into choosing colors that go well with your taste and preparing your ideal Orange County wedding. An open-air photo booth won't look out of place at your wedding because it isn't a huge black box. Wrap the photo booth in balloons or flowers to make it more cheerful. Additionally, you can choose from one of our stunning rose gold sequin or pure white tension fabric backdrops, among our exquisite sequin or fabric photo booth backdrops. A step-and-repeat personalized with your names and your wedding date can add even more glitz to your outdoor wedding photo booth. With the most recent photo-taking and social media technology, open-air photo booths are a popular form of entertainment for wedding attendees. From the same screen that captured their stance, visitors to Lucky Frog booths could SMS and email their photos. Additionally, your family and friends can share their photos of the joy they had at your wedding on Facebook and Twitter. Do you desire more than just still photos and photo booth prints? Enhance your booth with GIFs, boomerangs, and video. There is something exciting for everyone in each of these choices. Additionally, they are featured in your online gallery that contains every photo from your wedding. The GIF Photo Booth will provide the ideal open-air photo booth to your wedding. The Roamer photo booth makes a variety of photos at events in Orange County, the Inland Empire, and Los Angeles. The GIF Photo Booth shoots photos, GIFs, boomerangs, and films under the direction of a photo booth host using a remote control. This outdoor photo booth allows guests to have fun without ever leaving their tables! Photobombing is difficult when a picture is being taken inside a small, enclosed space. On the other hand, there are limitless opportunities for photo bombs in an open-air photo booth. The occasional picture bomb adds to the excitement and entertainment of the photo booth experience, especially when it involves grandparents, kids, or even the bride and groom. Is your wedding approaching? Are you trying to come up with enjoyable and interesting ways to amuse everyone in attendance? If so, a wedding photo booth outside is a fantastic choice. When you choose this kind of entertainment for your wedding, you can benefit from all the advantages outlined below as well as additional ones. Why are you holding out?</a:t>
            </a:r>
            <a:endParaRPr sz="800"/>
          </a:p>
          <a:p>
            <a:pPr indent="0" lvl="0" marL="0" rtl="0" algn="l">
              <a:spcBef>
                <a:spcPts val="0"/>
              </a:spcBef>
              <a:spcAft>
                <a:spcPts val="0"/>
              </a:spcAft>
              <a:buNone/>
            </a:pPr>
            <a:r>
              <a:rPr lang="en" sz="1000" u="sng">
                <a:solidFill>
                  <a:schemeClr val="hlink"/>
                </a:solidFill>
                <a:hlinkClick r:id="rId3"/>
              </a:rPr>
              <a:t>https://sites.google.com/view/roamingphotoboothnewportbeach/home</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Party Snaps Photo Booth OC | 360 Photo Booth Rental Orange County</a:t>
            </a:r>
            <a:endParaRPr sz="1000"/>
          </a:p>
          <a:p>
            <a:pPr indent="0" lvl="0" marL="0" rtl="0" algn="l">
              <a:spcBef>
                <a:spcPts val="0"/>
              </a:spcBef>
              <a:spcAft>
                <a:spcPts val="0"/>
              </a:spcAft>
              <a:buNone/>
            </a:pPr>
            <a:r>
              <a:rPr lang="en" sz="1000"/>
              <a:t>12911 Dungan Ln, Garden Grove, CA 92840</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hlinkClick r:id="rId3"/>
              </a:rPr>
              <a:t>Vogue Photobooth LED Enclosure rental Cypress    </a:t>
            </a:r>
            <a:endParaRPr sz="800"/>
          </a:p>
          <a:p>
            <a:pPr indent="0" lvl="0" marL="0" rtl="0" algn="l">
              <a:spcBef>
                <a:spcPts val="0"/>
              </a:spcBef>
              <a:spcAft>
                <a:spcPts val="0"/>
              </a:spcAft>
              <a:buNone/>
            </a:pPr>
            <a:r>
              <a:rPr lang="en" sz="800" u="sng">
                <a:solidFill>
                  <a:schemeClr val="hlink"/>
                </a:solidFill>
                <a:hlinkClick r:id="rId4"/>
              </a:rPr>
              <a:t>Vogue Photobooth LED Enclosure rental Placentia</a:t>
            </a:r>
            <a:endParaRPr sz="800"/>
          </a:p>
          <a:p>
            <a:pPr indent="0" lvl="0" marL="0" rtl="0" algn="l">
              <a:spcBef>
                <a:spcPts val="0"/>
              </a:spcBef>
              <a:spcAft>
                <a:spcPts val="0"/>
              </a:spcAft>
              <a:buNone/>
            </a:pPr>
            <a:r>
              <a:rPr lang="en" sz="800" u="sng">
                <a:solidFill>
                  <a:schemeClr val="hlink"/>
                </a:solidFill>
                <a:hlinkClick r:id="rId5"/>
              </a:rPr>
              <a:t>Vogue Photobooth LED Enclosure rental Dana Point</a:t>
            </a:r>
            <a:endParaRPr sz="800"/>
          </a:p>
          <a:p>
            <a:pPr indent="0" lvl="0" marL="0" rtl="0" algn="l">
              <a:spcBef>
                <a:spcPts val="0"/>
              </a:spcBef>
              <a:spcAft>
                <a:spcPts val="0"/>
              </a:spcAft>
              <a:buNone/>
            </a:pPr>
            <a:r>
              <a:rPr lang="en" sz="800" u="sng">
                <a:solidFill>
                  <a:schemeClr val="hlink"/>
                </a:solidFill>
                <a:hlinkClick r:id="rId6"/>
              </a:rPr>
              <a:t>Vogue Photobooth LED Enclosure rental Portola Hills</a:t>
            </a:r>
            <a:endParaRPr sz="800"/>
          </a:p>
          <a:p>
            <a:pPr indent="0" lvl="0" marL="0" rtl="0" algn="l">
              <a:spcBef>
                <a:spcPts val="0"/>
              </a:spcBef>
              <a:spcAft>
                <a:spcPts val="0"/>
              </a:spcAft>
              <a:buNone/>
            </a:pPr>
            <a:r>
              <a:rPr lang="en" sz="800" u="sng">
                <a:solidFill>
                  <a:schemeClr val="hlink"/>
                </a:solidFill>
                <a:hlinkClick r:id="rId7"/>
              </a:rPr>
              <a:t>Vogue Photobooth LED Enclosure rental Dove Canyon    </a:t>
            </a:r>
            <a:endParaRPr sz="800"/>
          </a:p>
          <a:p>
            <a:pPr indent="0" lvl="0" marL="0" rtl="0" algn="l">
              <a:spcBef>
                <a:spcPts val="0"/>
              </a:spcBef>
              <a:spcAft>
                <a:spcPts val="0"/>
              </a:spcAft>
              <a:buNone/>
            </a:pPr>
            <a:r>
              <a:rPr lang="en" sz="800" u="sng">
                <a:solidFill>
                  <a:schemeClr val="hlink"/>
                </a:solidFill>
                <a:hlinkClick r:id="rId8"/>
              </a:rPr>
              <a:t>Vogue Photobooth LED Enclosure rental Rancho Santa Margarita</a:t>
            </a:r>
            <a:endParaRPr sz="800"/>
          </a:p>
          <a:p>
            <a:pPr indent="0" lvl="0" marL="0" rtl="0" algn="l">
              <a:spcBef>
                <a:spcPts val="0"/>
              </a:spcBef>
              <a:spcAft>
                <a:spcPts val="0"/>
              </a:spcAft>
              <a:buNone/>
            </a:pPr>
            <a:r>
              <a:rPr lang="en" sz="800" u="sng">
                <a:solidFill>
                  <a:schemeClr val="hlink"/>
                </a:solidFill>
                <a:hlinkClick r:id="rId9"/>
              </a:rPr>
              <a:t>Vogue Photobooth LED Enclosure rental Foothill Ranch</a:t>
            </a:r>
            <a:endParaRPr sz="800"/>
          </a:p>
          <a:p>
            <a:pPr indent="0" lvl="0" marL="0" rtl="0" algn="l">
              <a:spcBef>
                <a:spcPts val="0"/>
              </a:spcBef>
              <a:spcAft>
                <a:spcPts val="0"/>
              </a:spcAft>
              <a:buNone/>
            </a:pPr>
            <a:r>
              <a:rPr lang="en" sz="800" u="sng">
                <a:solidFill>
                  <a:schemeClr val="hlink"/>
                </a:solidFill>
                <a:hlinkClick r:id="rId10"/>
              </a:rPr>
              <a:t>Vogue Photobooth LED Enclosure rental San Clemente</a:t>
            </a:r>
            <a:endParaRPr sz="800"/>
          </a:p>
          <a:p>
            <a:pPr indent="0" lvl="0" marL="0" rtl="0" algn="l">
              <a:spcBef>
                <a:spcPts val="0"/>
              </a:spcBef>
              <a:spcAft>
                <a:spcPts val="0"/>
              </a:spcAft>
              <a:buNone/>
            </a:pPr>
            <a:r>
              <a:rPr lang="en" sz="800" u="sng">
                <a:solidFill>
                  <a:schemeClr val="hlink"/>
                </a:solidFill>
                <a:hlinkClick r:id="rId11"/>
              </a:rPr>
              <a:t>Vogue Photobooth LED Enclosure rental Fountain Valley    </a:t>
            </a:r>
            <a:endParaRPr sz="800"/>
          </a:p>
          <a:p>
            <a:pPr indent="0" lvl="0" marL="0" rtl="0" algn="l">
              <a:spcBef>
                <a:spcPts val="0"/>
              </a:spcBef>
              <a:spcAft>
                <a:spcPts val="0"/>
              </a:spcAft>
              <a:buNone/>
            </a:pPr>
            <a:r>
              <a:rPr lang="en" sz="800" u="sng">
                <a:solidFill>
                  <a:schemeClr val="hlink"/>
                </a:solidFill>
                <a:hlinkClick r:id="rId12"/>
              </a:rPr>
              <a:t>Vogue Photobooth LED Enclosure rental San Juan Capistrano</a:t>
            </a:r>
            <a:endParaRPr sz="800"/>
          </a:p>
          <a:p>
            <a:pPr indent="0" lvl="0" marL="0" rtl="0" algn="l">
              <a:spcBef>
                <a:spcPts val="0"/>
              </a:spcBef>
              <a:spcAft>
                <a:spcPts val="0"/>
              </a:spcAft>
              <a:buNone/>
            </a:pPr>
            <a:r>
              <a:rPr lang="en" sz="800" u="sng">
                <a:solidFill>
                  <a:schemeClr val="hlink"/>
                </a:solidFill>
                <a:hlinkClick r:id="rId13"/>
              </a:rPr>
              <a:t>Vogue Photobooth LED Enclosure rental Fullerton    </a:t>
            </a:r>
            <a:endParaRPr sz="800"/>
          </a:p>
          <a:p>
            <a:pPr indent="0" lvl="0" marL="0" rtl="0" algn="l">
              <a:spcBef>
                <a:spcPts val="0"/>
              </a:spcBef>
              <a:spcAft>
                <a:spcPts val="0"/>
              </a:spcAft>
              <a:buNone/>
            </a:pPr>
            <a:r>
              <a:rPr lang="en" sz="800" u="sng">
                <a:solidFill>
                  <a:schemeClr val="hlink"/>
                </a:solidFill>
                <a:hlinkClick r:id="rId14"/>
              </a:rPr>
              <a:t>Vogue Photobooth LED Enclosure rental Santa Ana</a:t>
            </a:r>
            <a:endParaRPr sz="800"/>
          </a:p>
          <a:p>
            <a:pPr indent="0" lvl="0" marL="0" rtl="0" algn="l">
              <a:spcBef>
                <a:spcPts val="0"/>
              </a:spcBef>
              <a:spcAft>
                <a:spcPts val="0"/>
              </a:spcAft>
              <a:buNone/>
            </a:pPr>
            <a:r>
              <a:rPr lang="en" sz="800" u="sng">
                <a:solidFill>
                  <a:schemeClr val="hlink"/>
                </a:solidFill>
                <a:hlinkClick r:id="rId15"/>
              </a:rPr>
              <a:t>Vogue Photobooth LED Enclosure rental Garden Grove</a:t>
            </a:r>
            <a:endParaRPr sz="800"/>
          </a:p>
          <a:p>
            <a:pPr indent="0" lvl="0" marL="0" rtl="0" algn="l">
              <a:spcBef>
                <a:spcPts val="0"/>
              </a:spcBef>
              <a:spcAft>
                <a:spcPts val="0"/>
              </a:spcAft>
              <a:buNone/>
            </a:pPr>
            <a:r>
              <a:rPr lang="en" sz="800" u="sng">
                <a:solidFill>
                  <a:schemeClr val="hlink"/>
                </a:solidFill>
                <a:hlinkClick r:id="rId16"/>
              </a:rPr>
              <a:t>Vogue Photobooth LED Enclosure rental Seal Beach</a:t>
            </a:r>
            <a:endParaRPr sz="800"/>
          </a:p>
          <a:p>
            <a:pPr indent="0" lvl="0" marL="0" rtl="0" algn="l">
              <a:spcBef>
                <a:spcPts val="0"/>
              </a:spcBef>
              <a:spcAft>
                <a:spcPts val="0"/>
              </a:spcAft>
              <a:buNone/>
            </a:pPr>
            <a:r>
              <a:rPr lang="en" sz="800" u="sng">
                <a:solidFill>
                  <a:schemeClr val="hlink"/>
                </a:solidFill>
                <a:hlinkClick r:id="rId17"/>
              </a:rPr>
              <a:t>Vogue Photobooth LED Enclosure rental Huntington Beach    </a:t>
            </a:r>
            <a:endParaRPr sz="800"/>
          </a:p>
          <a:p>
            <a:pPr indent="0" lvl="0" marL="0" rtl="0" algn="l">
              <a:spcBef>
                <a:spcPts val="0"/>
              </a:spcBef>
              <a:spcAft>
                <a:spcPts val="0"/>
              </a:spcAft>
              <a:buNone/>
            </a:pPr>
            <a:r>
              <a:rPr lang="en" sz="800" u="sng">
                <a:solidFill>
                  <a:schemeClr val="hlink"/>
                </a:solidFill>
                <a:hlinkClick r:id="rId18"/>
              </a:rPr>
              <a:t>Vogue Photobooth LED Enclosure rental Silverado</a:t>
            </a:r>
            <a:endParaRPr sz="800"/>
          </a:p>
          <a:p>
            <a:pPr indent="0" lvl="0" marL="0" rtl="0" algn="l">
              <a:spcBef>
                <a:spcPts val="0"/>
              </a:spcBef>
              <a:spcAft>
                <a:spcPts val="0"/>
              </a:spcAft>
              <a:buNone/>
            </a:pPr>
            <a:r>
              <a:rPr lang="en" sz="800" u="sng">
                <a:solidFill>
                  <a:schemeClr val="hlink"/>
                </a:solidFill>
                <a:hlinkClick r:id="rId19"/>
              </a:rPr>
              <a:t>Vogue Photobooth LED Enclosure rental Irvine    </a:t>
            </a:r>
            <a:endParaRPr sz="800"/>
          </a:p>
          <a:p>
            <a:pPr indent="0" lvl="0" marL="0" rtl="0" algn="l">
              <a:spcBef>
                <a:spcPts val="0"/>
              </a:spcBef>
              <a:spcAft>
                <a:spcPts val="0"/>
              </a:spcAft>
              <a:buNone/>
            </a:pPr>
            <a:r>
              <a:rPr lang="en" sz="800" u="sng">
                <a:solidFill>
                  <a:schemeClr val="hlink"/>
                </a:solidFill>
                <a:hlinkClick r:id="rId20"/>
              </a:rPr>
              <a:t>Vogue Photobooth LED Enclosure rental Stanton</a:t>
            </a:r>
            <a:endParaRPr sz="800"/>
          </a:p>
          <a:p>
            <a:pPr indent="0" lvl="0" marL="0" rtl="0" algn="l">
              <a:spcBef>
                <a:spcPts val="0"/>
              </a:spcBef>
              <a:spcAft>
                <a:spcPts val="0"/>
              </a:spcAft>
              <a:buNone/>
            </a:pPr>
            <a:r>
              <a:rPr lang="en" sz="800" u="sng">
                <a:solidFill>
                  <a:schemeClr val="hlink"/>
                </a:solidFill>
                <a:hlinkClick r:id="rId21"/>
              </a:rPr>
              <a:t>Vogue Photobooth LED Enclosure rental Ladera Ranch    </a:t>
            </a:r>
            <a:endParaRPr sz="800"/>
          </a:p>
          <a:p>
            <a:pPr indent="0" lvl="0" marL="0" rtl="0" algn="l">
              <a:spcBef>
                <a:spcPts val="0"/>
              </a:spcBef>
              <a:spcAft>
                <a:spcPts val="0"/>
              </a:spcAft>
              <a:buNone/>
            </a:pPr>
            <a:r>
              <a:rPr lang="en" sz="800" u="sng">
                <a:solidFill>
                  <a:schemeClr val="hlink"/>
                </a:solidFill>
                <a:hlinkClick r:id="rId22"/>
              </a:rPr>
              <a:t>Vogue Photobooth LED Enclosure rental Talega</a:t>
            </a:r>
            <a:endParaRPr sz="800"/>
          </a:p>
          <a:p>
            <a:pPr indent="0" lvl="0" marL="0" rtl="0" algn="l">
              <a:spcBef>
                <a:spcPts val="0"/>
              </a:spcBef>
              <a:spcAft>
                <a:spcPts val="0"/>
              </a:spcAft>
              <a:buNone/>
            </a:pPr>
            <a:r>
              <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descr="That's because the photo booth has room for up to 20 individuals to enter simultaneously thanks to our lovely 7-foot wide backdrops. Everyone leaves with lovely wedding keepsakes when they combine the ideal backdrop with our photo kiosk's DSLR camera and high-quality photo printer. You receive a table full of more than 50 photo booth decorations, including crazy hats, glasses, stick props, signs with amusing phrases, and more, with fortunate Frog Photo Booth's open air wedding photo booth.  Everyone can go back and forth to the prop table to try on various looks for each picture because the booth is open. The images are also made funnier and more intriguing by silly props, which encourage everyone—from your stiff uncle to your gregarious cousin—to loosen up, relax, and have a good time while posing in the photo booth. Alternatively, visitors can enter the open-air photo booth without any props and simply smile for official color or black-and-white photo booth images with loved ones. Have a distinctive wedding theme in mind? For every wedding reception theme, Viral Booth provides a ton of photo booth props, from the 80s and 90s to Disney, Gatsby, and more. You've put a lot of effort into choosing colors that go well with your taste and preparing your ideal Orange County wedding. An open-air photo booth won't look out of place at your wedding because it isn't a huge black box. Wrap the photo booth in balloons or flowers to make it more cheerful. Additionally, you can choose from one of our stunning rose gold sequin or pure white tension fabric backdrops, among our exquisite sequin or fabric photo booth backdrops. A step-and-repeat personalized with your names and your wedding date can add even more glitz to your outdoor wedding photo booth. With the most recent photo-taking and social media technology, open-air photo booths are a popular form of entertainment for wedding attendees. From the same screen that captured their stance, visitors to Lucky Frog booths could SMS and email their photos. Additionally, your family and friends can share their photos of the joy they had at your wedding on Facebook and Twitter. Do you desire more than just still photos and photo booth prints? Enhance your booth with GIFs, boomerangs, and video. There is something exciting for everyone in each of these choices. Additionally, they are featured in your online gallery that contains every photo from your wedding. The GIF Photo Booth will provide the ideal open-air photo booth to your wedding. The Roamer photo booth makes a variety of photos at events in Orange County, the Inland Empire, and Los Angeles. The GIF Photo Booth shoots photos, GIFs, boomerangs, and films under the direction of a photo booth host using a remote control. This outdoor photo booth allows guests to have fun without ever leaving their tables! Photobombing is difficult when a picture is being taken inside a small, enclosed space. On the other hand, there are limitless opportunities for photo bombs in an open-air photo booth. The occasional picture bomb adds to the excitement and entertainment of the photo booth experience, especially when it involves grandparents, kids, or even the bride and groom. Is your wedding approaching? Are you trying to come up with enjoyable and interesting ways to amuse everyone in attendance? If so, a wedding photo booth outside is a fantastic choice. When you choose this kind of entertainment for your wedding, you can benefit from all the advantages outlined below as well as additional ones. Why are you holding out?&#10;" id="78" name="Google Shape;78;p17" title="Vogue Photobooth LED Enclosure rental San Juan Capistrano">
            <a:hlinkClick r:id="rId3"/>
          </p:cNvPr>
          <p:cNvPicPr preferRelativeResize="0"/>
          <p:nvPr/>
        </p:nvPicPr>
        <p:blipFill>
          <a:blip r:embed="rId4">
            <a:alphaModFix/>
          </a:blip>
          <a:stretch>
            <a:fillRect/>
          </a:stretch>
        </p:blipFill>
        <p:spPr>
          <a:xfrm>
            <a:off x="1714500" y="966788"/>
            <a:ext cx="5715000" cy="3209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84" name="Google Shape;8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90" name="Google Shape;90;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photo</a:t>
            </a:r>
            <a:endParaRPr sz="700"/>
          </a:p>
          <a:p>
            <a:pPr indent="0" lvl="0" marL="0" rtl="0" algn="l">
              <a:lnSpc>
                <a:spcPct val="1000"/>
              </a:lnSpc>
              <a:spcBef>
                <a:spcPts val="1000"/>
              </a:spcBef>
              <a:spcAft>
                <a:spcPts val="0"/>
              </a:spcAft>
              <a:buNone/>
            </a:pPr>
            <a:r>
              <a:rPr lang="en" sz="700" u="sng">
                <a:solidFill>
                  <a:schemeClr val="hlink"/>
                </a:solidFill>
                <a:hlinkClick r:id="rId4"/>
              </a:rPr>
              <a:t>photo</a:t>
            </a:r>
            <a:endParaRPr sz="700"/>
          </a:p>
          <a:p>
            <a:pPr indent="0" lvl="0" marL="0" rtl="0" algn="l">
              <a:lnSpc>
                <a:spcPct val="1000"/>
              </a:lnSpc>
              <a:spcBef>
                <a:spcPts val="1000"/>
              </a:spcBef>
              <a:spcAft>
                <a:spcPts val="0"/>
              </a:spcAft>
              <a:buNone/>
            </a:pPr>
            <a:r>
              <a:rPr lang="en" sz="700" u="sng">
                <a:solidFill>
                  <a:schemeClr val="hlink"/>
                </a:solidFill>
                <a:hlinkClick r:id="rId5"/>
              </a:rPr>
              <a:t>photo</a:t>
            </a:r>
            <a:endParaRPr sz="700"/>
          </a:p>
          <a:p>
            <a:pPr indent="0" lvl="0" marL="0" rtl="0" algn="l">
              <a:lnSpc>
                <a:spcPct val="1000"/>
              </a:lnSpc>
              <a:spcBef>
                <a:spcPts val="1000"/>
              </a:spcBef>
              <a:spcAft>
                <a:spcPts val="0"/>
              </a:spcAft>
              <a:buNone/>
            </a:pPr>
            <a:r>
              <a:rPr lang="en" sz="700" u="sng">
                <a:solidFill>
                  <a:schemeClr val="hlink"/>
                </a:solidFill>
                <a:hlinkClick r:id="rId6"/>
              </a:rPr>
              <a:t>photo</a:t>
            </a:r>
            <a:endParaRPr sz="700"/>
          </a:p>
          <a:p>
            <a:pPr indent="0" lvl="0" marL="0" rtl="0" algn="l">
              <a:lnSpc>
                <a:spcPct val="1000"/>
              </a:lnSpc>
              <a:spcBef>
                <a:spcPts val="1000"/>
              </a:spcBef>
              <a:spcAft>
                <a:spcPts val="0"/>
              </a:spcAft>
              <a:buNone/>
            </a:pPr>
            <a:r>
              <a:rPr lang="en" sz="700" u="sng">
                <a:solidFill>
                  <a:schemeClr val="hlink"/>
                </a:solidFill>
                <a:hlinkClick r:id="rId7"/>
              </a:rPr>
              <a:t>photo</a:t>
            </a:r>
            <a:endParaRPr sz="700"/>
          </a:p>
          <a:p>
            <a:pPr indent="0" lvl="0" marL="0" rtl="0" algn="l">
              <a:lnSpc>
                <a:spcPct val="1000"/>
              </a:lnSpc>
              <a:spcBef>
                <a:spcPts val="1000"/>
              </a:spcBef>
              <a:spcAft>
                <a:spcPts val="0"/>
              </a:spcAft>
              <a:buNone/>
            </a:pPr>
            <a:r>
              <a:rPr lang="en" sz="700" u="sng">
                <a:solidFill>
                  <a:schemeClr val="hlink"/>
                </a:solidFill>
                <a:hlinkClick r:id="rId8"/>
              </a:rPr>
              <a:t>photo</a:t>
            </a:r>
            <a:endParaRPr sz="700"/>
          </a:p>
          <a:p>
            <a:pPr indent="0" lvl="0" marL="0" rtl="0" algn="l">
              <a:lnSpc>
                <a:spcPct val="1000"/>
              </a:lnSpc>
              <a:spcBef>
                <a:spcPts val="1000"/>
              </a:spcBef>
              <a:spcAft>
                <a:spcPts val="0"/>
              </a:spcAft>
              <a:buNone/>
            </a:pPr>
            <a:r>
              <a:rPr lang="en" sz="700" u="sng">
                <a:solidFill>
                  <a:schemeClr val="hlink"/>
                </a:solidFill>
                <a:hlinkClick r:id="rId9"/>
              </a:rPr>
              <a:t>photo</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photo</a:t>
            </a:r>
            <a:endParaRPr sz="700"/>
          </a:p>
          <a:p>
            <a:pPr indent="0" lvl="0" marL="0" rtl="0" algn="l">
              <a:lnSpc>
                <a:spcPct val="1000"/>
              </a:lnSpc>
              <a:spcBef>
                <a:spcPts val="1000"/>
              </a:spcBef>
              <a:spcAft>
                <a:spcPts val="0"/>
              </a:spcAft>
              <a:buNone/>
            </a:pPr>
            <a:r>
              <a:rPr lang="en" sz="700" u="sng">
                <a:solidFill>
                  <a:schemeClr val="hlink"/>
                </a:solidFill>
                <a:hlinkClick r:id="rId15"/>
              </a:rPr>
              <a:t>photo</a:t>
            </a:r>
            <a:endParaRPr sz="700"/>
          </a:p>
          <a:p>
            <a:pPr indent="0" lvl="0" marL="0" rtl="0" algn="l">
              <a:lnSpc>
                <a:spcPct val="1000"/>
              </a:lnSpc>
              <a:spcBef>
                <a:spcPts val="1000"/>
              </a:spcBef>
              <a:spcAft>
                <a:spcPts val="0"/>
              </a:spcAft>
              <a:buNone/>
            </a:pPr>
            <a:r>
              <a:rPr lang="en" sz="700" u="sng">
                <a:solidFill>
                  <a:schemeClr val="hlink"/>
                </a:solidFill>
                <a:hlinkClick r:id="rId16"/>
              </a:rPr>
              <a:t>photo</a:t>
            </a:r>
            <a:endParaRPr sz="700"/>
          </a:p>
          <a:p>
            <a:pPr indent="0" lvl="0" marL="0" rtl="0" algn="l">
              <a:lnSpc>
                <a:spcPct val="1000"/>
              </a:lnSpc>
              <a:spcBef>
                <a:spcPts val="1000"/>
              </a:spcBef>
              <a:spcAft>
                <a:spcPts val="0"/>
              </a:spcAft>
              <a:buNone/>
            </a:pPr>
            <a:r>
              <a:rPr lang="en" sz="700" u="sng">
                <a:solidFill>
                  <a:schemeClr val="hlink"/>
                </a:solidFill>
                <a:hlinkClick r:id="rId17"/>
              </a:rPr>
              <a:t>photo</a:t>
            </a:r>
            <a:endParaRPr sz="700"/>
          </a:p>
          <a:p>
            <a:pPr indent="0" lvl="0" marL="0" rtl="0" algn="l">
              <a:lnSpc>
                <a:spcPct val="1000"/>
              </a:lnSpc>
              <a:spcBef>
                <a:spcPts val="1000"/>
              </a:spcBef>
              <a:spcAft>
                <a:spcPts val="0"/>
              </a:spcAft>
              <a:buNone/>
            </a:pPr>
            <a:r>
              <a:rPr lang="en" sz="700" u="sng">
                <a:solidFill>
                  <a:schemeClr val="hlink"/>
                </a:solidFill>
                <a:hlinkClick r:id="rId18"/>
              </a:rPr>
              <a:t>photo</a:t>
            </a:r>
            <a:endParaRPr sz="700"/>
          </a:p>
          <a:p>
            <a:pPr indent="0" lvl="0" marL="0" rtl="0" algn="l">
              <a:lnSpc>
                <a:spcPct val="1000"/>
              </a:lnSpc>
              <a:spcBef>
                <a:spcPts val="1000"/>
              </a:spcBef>
              <a:spcAft>
                <a:spcPts val="0"/>
              </a:spcAft>
              <a:buNone/>
            </a:pPr>
            <a:r>
              <a:rPr lang="en" sz="700" u="sng">
                <a:solidFill>
                  <a:schemeClr val="hlink"/>
                </a:solidFill>
                <a:hlinkClick r:id="rId19"/>
              </a:rPr>
              <a:t>photo</a:t>
            </a:r>
            <a:endParaRPr sz="700"/>
          </a:p>
          <a:p>
            <a:pPr indent="0" lvl="0" marL="0" rtl="0" algn="l">
              <a:lnSpc>
                <a:spcPct val="1000"/>
              </a:lnSpc>
              <a:spcBef>
                <a:spcPts val="1000"/>
              </a:spcBef>
              <a:spcAft>
                <a:spcPts val="0"/>
              </a:spcAft>
              <a:buNone/>
            </a:pPr>
            <a:r>
              <a:rPr lang="en" sz="700" u="sng">
                <a:solidFill>
                  <a:schemeClr val="hlink"/>
                </a:solidFill>
                <a:hlinkClick r:id="rId20"/>
              </a:rPr>
              <a:t>photo</a:t>
            </a:r>
            <a:endParaRPr sz="700"/>
          </a:p>
          <a:p>
            <a:pPr indent="0" lvl="0" marL="0" rtl="0" algn="l">
              <a:lnSpc>
                <a:spcPct val="1000"/>
              </a:lnSpc>
              <a:spcBef>
                <a:spcPts val="1000"/>
              </a:spcBef>
              <a:spcAft>
                <a:spcPts val="0"/>
              </a:spcAft>
              <a:buNone/>
            </a:pPr>
            <a:r>
              <a:rPr lang="en" sz="700" u="sng">
                <a:solidFill>
                  <a:schemeClr val="hlink"/>
                </a:solidFill>
                <a:hlinkClick r:id="rId21"/>
              </a:rPr>
              <a:t>photo</a:t>
            </a:r>
            <a:endParaRPr sz="700"/>
          </a:p>
          <a:p>
            <a:pPr indent="0" lvl="0" marL="0" rtl="0" algn="l">
              <a:lnSpc>
                <a:spcPct val="1000"/>
              </a:lnSpc>
              <a:spcBef>
                <a:spcPts val="1000"/>
              </a:spcBef>
              <a:spcAft>
                <a:spcPts val="0"/>
              </a:spcAft>
              <a:buNone/>
            </a:pPr>
            <a:r>
              <a:rPr lang="en" sz="700" u="sng">
                <a:solidFill>
                  <a:schemeClr val="hlink"/>
                </a:solidFill>
                <a:hlinkClick r:id="rId22"/>
              </a:rPr>
              <a:t>photo</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91" name="Google Shape;91;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document</a:t>
            </a:r>
            <a:endParaRPr sz="700"/>
          </a:p>
          <a:p>
            <a:pPr indent="0" lvl="0" marL="0" rtl="0" algn="l">
              <a:lnSpc>
                <a:spcPct val="1000"/>
              </a:lnSpc>
              <a:spcBef>
                <a:spcPts val="1000"/>
              </a:spcBef>
              <a:spcAft>
                <a:spcPts val="0"/>
              </a:spcAft>
              <a:buNone/>
            </a:pPr>
            <a:r>
              <a:rPr lang="en" sz="700" u="sng">
                <a:solidFill>
                  <a:schemeClr val="hlink"/>
                </a:solidFill>
                <a:hlinkClick r:id="rId30"/>
              </a:rPr>
              <a:t>document pub</a:t>
            </a:r>
            <a:endParaRPr sz="700"/>
          </a:p>
          <a:p>
            <a:pPr indent="0" lvl="0" marL="0" rtl="0" algn="l">
              <a:lnSpc>
                <a:spcPct val="1000"/>
              </a:lnSpc>
              <a:spcBef>
                <a:spcPts val="1000"/>
              </a:spcBef>
              <a:spcAft>
                <a:spcPts val="0"/>
              </a:spcAft>
              <a:buNone/>
            </a:pPr>
            <a:r>
              <a:rPr lang="en" sz="700" u="sng">
                <a:solidFill>
                  <a:schemeClr val="hlink"/>
                </a:solidFill>
                <a:hlinkClick r:id="rId31"/>
              </a:rPr>
              <a:t>document view</a:t>
            </a:r>
            <a:endParaRPr sz="700"/>
          </a:p>
          <a:p>
            <a:pPr indent="0" lvl="0" marL="0" rtl="0" algn="l">
              <a:lnSpc>
                <a:spcPct val="1000"/>
              </a:lnSpc>
              <a:spcBef>
                <a:spcPts val="1000"/>
              </a:spcBef>
              <a:spcAft>
                <a:spcPts val="0"/>
              </a:spcAft>
              <a:buNone/>
            </a:pPr>
            <a:r>
              <a:rPr lang="en" sz="700" u="sng">
                <a:solidFill>
                  <a:schemeClr val="hlink"/>
                </a:solidFill>
                <a:hlinkClick r:id="rId32"/>
              </a:rPr>
              <a:t>presentation</a:t>
            </a:r>
            <a:endParaRPr sz="700"/>
          </a:p>
          <a:p>
            <a:pPr indent="0" lvl="0" marL="0" rtl="0" algn="l">
              <a:lnSpc>
                <a:spcPct val="1000"/>
              </a:lnSpc>
              <a:spcBef>
                <a:spcPts val="1000"/>
              </a:spcBef>
              <a:spcAft>
                <a:spcPts val="0"/>
              </a:spcAft>
              <a:buNone/>
            </a:pPr>
            <a:r>
              <a:rPr lang="en" sz="700" u="sng">
                <a:solidFill>
                  <a:schemeClr val="hlink"/>
                </a:solidFill>
                <a:hlinkClick r:id="rId33"/>
              </a:rPr>
              <a:t>presentation pub</a:t>
            </a:r>
            <a:endParaRPr sz="700"/>
          </a:p>
          <a:p>
            <a:pPr indent="0" lvl="0" marL="0" rtl="0" algn="l">
              <a:lnSpc>
                <a:spcPct val="1000"/>
              </a:lnSpc>
              <a:spcBef>
                <a:spcPts val="1000"/>
              </a:spcBef>
              <a:spcAft>
                <a:spcPts val="0"/>
              </a:spcAft>
              <a:buNone/>
            </a:pPr>
            <a:r>
              <a:rPr lang="en" sz="700" u="sng">
                <a:solidFill>
                  <a:schemeClr val="hlink"/>
                </a:solidFill>
                <a:hlinkClick r:id="rId34"/>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35"/>
              </a:rPr>
              <a:t>document</a:t>
            </a:r>
            <a:endParaRPr sz="700"/>
          </a:p>
          <a:p>
            <a:pPr indent="0" lvl="0" marL="0" rtl="0" algn="l">
              <a:lnSpc>
                <a:spcPct val="1000"/>
              </a:lnSpc>
              <a:spcBef>
                <a:spcPts val="1000"/>
              </a:spcBef>
              <a:spcAft>
                <a:spcPts val="0"/>
              </a:spcAft>
              <a:buNone/>
            </a:pPr>
            <a:r>
              <a:rPr lang="en" sz="700" u="sng">
                <a:solidFill>
                  <a:schemeClr val="hlink"/>
                </a:solidFill>
                <a:hlinkClick r:id="rId36"/>
              </a:rPr>
              <a:t>document pub</a:t>
            </a:r>
            <a:endParaRPr sz="700"/>
          </a:p>
          <a:p>
            <a:pPr indent="0" lvl="0" marL="0" rtl="0" algn="l">
              <a:lnSpc>
                <a:spcPct val="1000"/>
              </a:lnSpc>
              <a:spcBef>
                <a:spcPts val="1000"/>
              </a:spcBef>
              <a:spcAft>
                <a:spcPts val="0"/>
              </a:spcAft>
              <a:buNone/>
            </a:pPr>
            <a:r>
              <a:rPr lang="en" sz="700" u="sng">
                <a:solidFill>
                  <a:schemeClr val="hlink"/>
                </a:solidFill>
                <a:hlinkClick r:id="rId37"/>
              </a:rPr>
              <a:t>document view</a:t>
            </a:r>
            <a:endParaRPr sz="700"/>
          </a:p>
          <a:p>
            <a:pPr indent="0" lvl="0" marL="0" rtl="0" algn="l">
              <a:lnSpc>
                <a:spcPct val="1000"/>
              </a:lnSpc>
              <a:spcBef>
                <a:spcPts val="1000"/>
              </a:spcBef>
              <a:spcAft>
                <a:spcPts val="0"/>
              </a:spcAft>
              <a:buNone/>
            </a:pPr>
            <a:r>
              <a:rPr lang="en" sz="700" u="sng">
                <a:solidFill>
                  <a:schemeClr val="hlink"/>
                </a:solidFill>
                <a:hlinkClick r:id="rId38"/>
              </a:rPr>
              <a:t>presentation</a:t>
            </a:r>
            <a:endParaRPr sz="700"/>
          </a:p>
          <a:p>
            <a:pPr indent="0" lvl="0" marL="0" rtl="0" algn="l">
              <a:lnSpc>
                <a:spcPct val="1000"/>
              </a:lnSpc>
              <a:spcBef>
                <a:spcPts val="1000"/>
              </a:spcBef>
              <a:spcAft>
                <a:spcPts val="0"/>
              </a:spcAft>
              <a:buNone/>
            </a:pPr>
            <a:r>
              <a:rPr lang="en" sz="700" u="sng">
                <a:solidFill>
                  <a:schemeClr val="hlink"/>
                </a:solidFill>
                <a:hlinkClick r:id="rId39"/>
              </a:rPr>
              <a:t>presentation pub</a:t>
            </a:r>
            <a:endParaRPr sz="700"/>
          </a:p>
          <a:p>
            <a:pPr indent="0" lvl="0" marL="0" rtl="0" algn="l">
              <a:lnSpc>
                <a:spcPct val="1000"/>
              </a:lnSpc>
              <a:spcBef>
                <a:spcPts val="1000"/>
              </a:spcBef>
              <a:spcAft>
                <a:spcPts val="0"/>
              </a:spcAft>
              <a:buNone/>
            </a:pPr>
            <a:r>
              <a:rPr lang="en" sz="700" u="sng">
                <a:solidFill>
                  <a:schemeClr val="hlink"/>
                </a:solidFill>
                <a:hlinkClick r:id="rId40"/>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41"/>
              </a:rPr>
              <a:t>document</a:t>
            </a:r>
            <a:endParaRPr sz="700"/>
          </a:p>
          <a:p>
            <a:pPr indent="0" lvl="0" marL="0" rtl="0" algn="l">
              <a:lnSpc>
                <a:spcPct val="1000"/>
              </a:lnSpc>
              <a:spcBef>
                <a:spcPts val="1000"/>
              </a:spcBef>
              <a:spcAft>
                <a:spcPts val="0"/>
              </a:spcAft>
              <a:buNone/>
            </a:pPr>
            <a:r>
              <a:rPr lang="en" sz="700" u="sng">
                <a:solidFill>
                  <a:schemeClr val="hlink"/>
                </a:solidFill>
                <a:hlinkClick r:id="rId42"/>
              </a:rPr>
              <a:t>document pub</a:t>
            </a:r>
            <a:endParaRPr sz="700"/>
          </a:p>
          <a:p>
            <a:pPr indent="0" lvl="0" marL="0" rtl="0" algn="l">
              <a:lnSpc>
                <a:spcPct val="1000"/>
              </a:lnSpc>
              <a:spcBef>
                <a:spcPts val="1000"/>
              </a:spcBef>
              <a:spcAft>
                <a:spcPts val="0"/>
              </a:spcAft>
              <a:buNone/>
            </a:pPr>
            <a:r>
              <a:rPr lang="en" sz="700" u="sng">
                <a:solidFill>
                  <a:schemeClr val="hlink"/>
                </a:solidFill>
                <a:hlinkClick r:id="rId43"/>
              </a:rPr>
              <a:t>document view</a:t>
            </a:r>
            <a:endParaRPr sz="700"/>
          </a:p>
          <a:p>
            <a:pPr indent="0" lvl="0" marL="0" rtl="0" algn="l">
              <a:lnSpc>
                <a:spcPct val="1000"/>
              </a:lnSpc>
              <a:spcBef>
                <a:spcPts val="1000"/>
              </a:spcBef>
              <a:spcAft>
                <a:spcPts val="0"/>
              </a:spcAft>
              <a:buNone/>
            </a:pPr>
            <a:r>
              <a:rPr lang="en" sz="700" u="sng">
                <a:solidFill>
                  <a:schemeClr val="hlink"/>
                </a:solidFill>
                <a:hlinkClick r:id="rId44"/>
              </a:rPr>
              <a:t>presentation</a:t>
            </a:r>
            <a:endParaRPr sz="700"/>
          </a:p>
          <a:p>
            <a:pPr indent="0" lvl="0" marL="0" rtl="0" algn="l">
              <a:lnSpc>
                <a:spcPct val="1000"/>
              </a:lnSpc>
              <a:spcBef>
                <a:spcPts val="1000"/>
              </a:spcBef>
              <a:spcAft>
                <a:spcPts val="0"/>
              </a:spcAft>
              <a:buNone/>
            </a:pPr>
            <a:r>
              <a:rPr lang="en" sz="700" u="sng">
                <a:solidFill>
                  <a:schemeClr val="hlink"/>
                </a:solidFill>
                <a:hlinkClick r:id="rId45"/>
              </a:rPr>
              <a:t>presentation pub</a:t>
            </a:r>
            <a:endParaRPr sz="700"/>
          </a:p>
          <a:p>
            <a:pPr indent="0" lvl="0" marL="0" rtl="0" algn="l">
              <a:lnSpc>
                <a:spcPct val="1000"/>
              </a:lnSpc>
              <a:spcBef>
                <a:spcPts val="1000"/>
              </a:spcBef>
              <a:spcAft>
                <a:spcPts val="0"/>
              </a:spcAft>
              <a:buNone/>
            </a:pPr>
            <a:r>
              <a:rPr lang="en" sz="700" u="sng">
                <a:solidFill>
                  <a:schemeClr val="hlink"/>
                </a:solidFill>
                <a:hlinkClick r:id="rId46"/>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47"/>
              </a:rPr>
              <a:t>document</a:t>
            </a:r>
            <a:endParaRPr sz="700"/>
          </a:p>
          <a:p>
            <a:pPr indent="0" lvl="0" marL="0" rtl="0" algn="l">
              <a:lnSpc>
                <a:spcPct val="1000"/>
              </a:lnSpc>
              <a:spcBef>
                <a:spcPts val="1000"/>
              </a:spcBef>
              <a:spcAft>
                <a:spcPts val="0"/>
              </a:spcAft>
              <a:buNone/>
            </a:pPr>
            <a:r>
              <a:rPr lang="en" sz="700" u="sng">
                <a:solidFill>
                  <a:schemeClr val="hlink"/>
                </a:solidFill>
                <a:hlinkClick r:id="rId48"/>
              </a:rPr>
              <a:t>document pub</a:t>
            </a:r>
            <a:endParaRPr sz="700"/>
          </a:p>
          <a:p>
            <a:pPr indent="0" lvl="0" marL="0" rtl="0" algn="l">
              <a:lnSpc>
                <a:spcPct val="1000"/>
              </a:lnSpc>
              <a:spcBef>
                <a:spcPts val="1000"/>
              </a:spcBef>
              <a:spcAft>
                <a:spcPts val="10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document view</a:t>
            </a:r>
            <a:endParaRPr sz="700"/>
          </a:p>
          <a:p>
            <a:pPr indent="0" lvl="0" marL="0" rtl="0" algn="l">
              <a:lnSpc>
                <a:spcPct val="1000"/>
              </a:lnSpc>
              <a:spcBef>
                <a:spcPts val="1000"/>
              </a:spcBef>
              <a:spcAft>
                <a:spcPts val="0"/>
              </a:spcAft>
              <a:buNone/>
            </a:pPr>
            <a:r>
              <a:rPr lang="en" sz="700" u="sng">
                <a:solidFill>
                  <a:schemeClr val="hlink"/>
                </a:solidFill>
                <a:hlinkClick r:id="rId4"/>
              </a:rPr>
              <a:t>presentation</a:t>
            </a:r>
            <a:endParaRPr sz="700"/>
          </a:p>
          <a:p>
            <a:pPr indent="0" lvl="0" marL="0" rtl="0" algn="l">
              <a:lnSpc>
                <a:spcPct val="1000"/>
              </a:lnSpc>
              <a:spcBef>
                <a:spcPts val="1000"/>
              </a:spcBef>
              <a:spcAft>
                <a:spcPts val="0"/>
              </a:spcAft>
              <a:buNone/>
            </a:pPr>
            <a:r>
              <a:rPr lang="en" sz="700" u="sng">
                <a:solidFill>
                  <a:schemeClr val="hlink"/>
                </a:solidFill>
                <a:hlinkClick r:id="rId5"/>
              </a:rPr>
              <a:t>presentation pub</a:t>
            </a:r>
            <a:endParaRPr sz="700"/>
          </a:p>
          <a:p>
            <a:pPr indent="0" lvl="0" marL="0" rtl="0" algn="l">
              <a:lnSpc>
                <a:spcPct val="1000"/>
              </a:lnSpc>
              <a:spcBef>
                <a:spcPts val="1000"/>
              </a:spcBef>
              <a:spcAft>
                <a:spcPts val="0"/>
              </a:spcAft>
              <a:buNone/>
            </a:pPr>
            <a:r>
              <a:rPr lang="en" sz="700" u="sng">
                <a:solidFill>
                  <a:schemeClr val="hlink"/>
                </a:solidFill>
                <a:hlinkClick r:id="rId6"/>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7"/>
              </a:rPr>
              <a:t>document</a:t>
            </a:r>
            <a:endParaRPr sz="700"/>
          </a:p>
          <a:p>
            <a:pPr indent="0" lvl="0" marL="0" rtl="0" algn="l">
              <a:lnSpc>
                <a:spcPct val="1000"/>
              </a:lnSpc>
              <a:spcBef>
                <a:spcPts val="1000"/>
              </a:spcBef>
              <a:spcAft>
                <a:spcPts val="0"/>
              </a:spcAft>
              <a:buNone/>
            </a:pPr>
            <a:r>
              <a:rPr lang="en" sz="700" u="sng">
                <a:solidFill>
                  <a:schemeClr val="hlink"/>
                </a:solidFill>
                <a:hlinkClick r:id="rId8"/>
              </a:rPr>
              <a:t>document pub</a:t>
            </a:r>
            <a:endParaRPr sz="700"/>
          </a:p>
          <a:p>
            <a:pPr indent="0" lvl="0" marL="0" rtl="0" algn="l">
              <a:lnSpc>
                <a:spcPct val="1000"/>
              </a:lnSpc>
              <a:spcBef>
                <a:spcPts val="1000"/>
              </a:spcBef>
              <a:spcAft>
                <a:spcPts val="0"/>
              </a:spcAft>
              <a:buNone/>
            </a:pPr>
            <a:r>
              <a:rPr lang="en" sz="700" u="sng">
                <a:solidFill>
                  <a:schemeClr val="hlink"/>
                </a:solidFill>
                <a:hlinkClick r:id="rId9"/>
              </a:rPr>
              <a:t>document view</a:t>
            </a:r>
            <a:endParaRPr sz="700"/>
          </a:p>
          <a:p>
            <a:pPr indent="0" lvl="0" marL="0" rtl="0" algn="l">
              <a:lnSpc>
                <a:spcPct val="1000"/>
              </a:lnSpc>
              <a:spcBef>
                <a:spcPts val="1000"/>
              </a:spcBef>
              <a:spcAft>
                <a:spcPts val="0"/>
              </a:spcAft>
              <a:buNone/>
            </a:pPr>
            <a:r>
              <a:rPr lang="en" sz="700" u="sng">
                <a:solidFill>
                  <a:schemeClr val="hlink"/>
                </a:solidFill>
                <a:hlinkClick r:id="rId10"/>
              </a:rPr>
              <a:t>presentation</a:t>
            </a:r>
            <a:endParaRPr sz="700"/>
          </a:p>
          <a:p>
            <a:pPr indent="0" lvl="0" marL="0" rtl="0" algn="l">
              <a:lnSpc>
                <a:spcPct val="1000"/>
              </a:lnSpc>
              <a:spcBef>
                <a:spcPts val="1000"/>
              </a:spcBef>
              <a:spcAft>
                <a:spcPts val="0"/>
              </a:spcAft>
              <a:buNone/>
            </a:pPr>
            <a:r>
              <a:rPr lang="en" sz="700" u="sng">
                <a:solidFill>
                  <a:schemeClr val="hlink"/>
                </a:solidFill>
                <a:hlinkClick r:id="rId11"/>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2"/>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3"/>
              </a:rPr>
              <a:t>document</a:t>
            </a:r>
            <a:endParaRPr sz="700"/>
          </a:p>
          <a:p>
            <a:pPr indent="0" lvl="0" marL="0" rtl="0" algn="l">
              <a:lnSpc>
                <a:spcPct val="1000"/>
              </a:lnSpc>
              <a:spcBef>
                <a:spcPts val="1000"/>
              </a:spcBef>
              <a:spcAft>
                <a:spcPts val="0"/>
              </a:spcAft>
              <a:buNone/>
            </a:pPr>
            <a:r>
              <a:rPr lang="en" sz="700" u="sng">
                <a:solidFill>
                  <a:schemeClr val="hlink"/>
                </a:solidFill>
                <a:hlinkClick r:id="rId14"/>
              </a:rPr>
              <a:t>document pub</a:t>
            </a:r>
            <a:endParaRPr sz="700"/>
          </a:p>
          <a:p>
            <a:pPr indent="0" lvl="0" marL="0" rtl="0" algn="l">
              <a:lnSpc>
                <a:spcPct val="1000"/>
              </a:lnSpc>
              <a:spcBef>
                <a:spcPts val="1000"/>
              </a:spcBef>
              <a:spcAft>
                <a:spcPts val="0"/>
              </a:spcAft>
              <a:buNone/>
            </a:pPr>
            <a:r>
              <a:rPr lang="en" sz="700" u="sng">
                <a:solidFill>
                  <a:schemeClr val="hlink"/>
                </a:solidFill>
                <a:hlinkClick r:id="rId15"/>
              </a:rPr>
              <a:t>document view</a:t>
            </a:r>
            <a:endParaRPr sz="700"/>
          </a:p>
          <a:p>
            <a:pPr indent="0" lvl="0" marL="0" rtl="0" algn="l">
              <a:lnSpc>
                <a:spcPct val="1000"/>
              </a:lnSpc>
              <a:spcBef>
                <a:spcPts val="1000"/>
              </a:spcBef>
              <a:spcAft>
                <a:spcPts val="0"/>
              </a:spcAft>
              <a:buNone/>
            </a:pPr>
            <a:r>
              <a:rPr lang="en" sz="700" u="sng">
                <a:solidFill>
                  <a:schemeClr val="hlink"/>
                </a:solidFill>
                <a:hlinkClick r:id="rId16"/>
              </a:rPr>
              <a:t>presentation</a:t>
            </a:r>
            <a:endParaRPr sz="700"/>
          </a:p>
          <a:p>
            <a:pPr indent="0" lvl="0" marL="0" rtl="0" algn="l">
              <a:lnSpc>
                <a:spcPct val="1000"/>
              </a:lnSpc>
              <a:spcBef>
                <a:spcPts val="1000"/>
              </a:spcBef>
              <a:spcAft>
                <a:spcPts val="0"/>
              </a:spcAft>
              <a:buNone/>
            </a:pPr>
            <a:r>
              <a:rPr lang="en" sz="700" u="sng">
                <a:solidFill>
                  <a:schemeClr val="hlink"/>
                </a:solidFill>
                <a:hlinkClick r:id="rId1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9"/>
              </a:rPr>
              <a:t>document</a:t>
            </a:r>
            <a:endParaRPr sz="700"/>
          </a:p>
          <a:p>
            <a:pPr indent="0" lvl="0" marL="0" rtl="0" algn="l">
              <a:lnSpc>
                <a:spcPct val="1000"/>
              </a:lnSpc>
              <a:spcBef>
                <a:spcPts val="1000"/>
              </a:spcBef>
              <a:spcAft>
                <a:spcPts val="0"/>
              </a:spcAft>
              <a:buNone/>
            </a:pPr>
            <a:r>
              <a:rPr lang="en" sz="700" u="sng">
                <a:solidFill>
                  <a:schemeClr val="hlink"/>
                </a:solidFill>
                <a:hlinkClick r:id="rId20"/>
              </a:rPr>
              <a:t>document pub</a:t>
            </a:r>
            <a:endParaRPr sz="700"/>
          </a:p>
          <a:p>
            <a:pPr indent="0" lvl="0" marL="0" rtl="0" algn="l">
              <a:lnSpc>
                <a:spcPct val="1000"/>
              </a:lnSpc>
              <a:spcBef>
                <a:spcPts val="1000"/>
              </a:spcBef>
              <a:spcAft>
                <a:spcPts val="0"/>
              </a:spcAft>
              <a:buNone/>
            </a:pPr>
            <a:r>
              <a:rPr lang="en" sz="700" u="sng">
                <a:solidFill>
                  <a:schemeClr val="hlink"/>
                </a:solidFill>
                <a:hlinkClick r:id="rId21"/>
              </a:rPr>
              <a:t>document view</a:t>
            </a:r>
            <a:endParaRPr sz="700"/>
          </a:p>
          <a:p>
            <a:pPr indent="0" lvl="0" marL="0" rtl="0" algn="l">
              <a:lnSpc>
                <a:spcPct val="1000"/>
              </a:lnSpc>
              <a:spcBef>
                <a:spcPts val="1000"/>
              </a:spcBef>
              <a:spcAft>
                <a:spcPts val="0"/>
              </a:spcAft>
              <a:buNone/>
            </a:pPr>
            <a:r>
              <a:rPr lang="en" sz="700" u="sng">
                <a:solidFill>
                  <a:schemeClr val="hlink"/>
                </a:solidFill>
                <a:hlinkClick r:id="rId22"/>
              </a:rPr>
              <a:t>presentation</a:t>
            </a:r>
            <a:endParaRPr sz="700"/>
          </a:p>
          <a:p>
            <a:pPr indent="0" lvl="0" marL="0" rtl="0" algn="l">
              <a:lnSpc>
                <a:spcPct val="1000"/>
              </a:lnSpc>
              <a:spcBef>
                <a:spcPts val="1000"/>
              </a:spcBef>
              <a:spcAft>
                <a:spcPts val="0"/>
              </a:spcAft>
              <a:buNone/>
            </a:pPr>
            <a:r>
              <a:rPr lang="en" sz="700" u="sng">
                <a:solidFill>
                  <a:schemeClr val="hlink"/>
                </a:solidFill>
                <a:hlinkClick r:id="rId23"/>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4"/>
              </a:rPr>
              <a:t>presentation view</a:t>
            </a:r>
            <a:endParaRPr sz="700"/>
          </a:p>
          <a:p>
            <a:pPr indent="0" lvl="0" marL="0" rtl="0" algn="l">
              <a:lnSpc>
                <a:spcPct val="1000"/>
              </a:lnSpc>
              <a:spcBef>
                <a:spcPts val="1000"/>
              </a:spcBef>
              <a:spcAft>
                <a:spcPts val="1000"/>
              </a:spcAft>
              <a:buNone/>
            </a:pPr>
            <a:r>
              <a:t/>
            </a:r>
            <a:endParaRPr/>
          </a:p>
        </p:txBody>
      </p:sp>
      <p:sp>
        <p:nvSpPr>
          <p:cNvPr id="98" name="Google Shape;98;p2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a:t>
            </a:r>
            <a:endParaRPr sz="700"/>
          </a:p>
          <a:p>
            <a:pPr indent="0" lvl="0" marL="0" rtl="0" algn="l">
              <a:lnSpc>
                <a:spcPct val="1000"/>
              </a:lnSpc>
              <a:spcBef>
                <a:spcPts val="1000"/>
              </a:spcBef>
              <a:spcAft>
                <a:spcPts val="0"/>
              </a:spcAft>
              <a:buNone/>
            </a:pPr>
            <a:r>
              <a:rPr lang="en" sz="700" u="sng">
                <a:solidFill>
                  <a:schemeClr val="hlink"/>
                </a:solidFill>
                <a:hlinkClick r:id="rId26"/>
              </a:rPr>
              <a:t>document pub</a:t>
            </a:r>
            <a:endParaRPr sz="700"/>
          </a:p>
          <a:p>
            <a:pPr indent="0" lvl="0" marL="0" rtl="0" algn="l">
              <a:lnSpc>
                <a:spcPct val="1000"/>
              </a:lnSpc>
              <a:spcBef>
                <a:spcPts val="1000"/>
              </a:spcBef>
              <a:spcAft>
                <a:spcPts val="0"/>
              </a:spcAft>
              <a:buNone/>
            </a:pPr>
            <a:r>
              <a:rPr lang="en" sz="700" u="sng">
                <a:solidFill>
                  <a:schemeClr val="hlink"/>
                </a:solidFill>
                <a:hlinkClick r:id="rId27"/>
              </a:rPr>
              <a:t>document view</a:t>
            </a:r>
            <a:endParaRPr sz="700"/>
          </a:p>
          <a:p>
            <a:pPr indent="0" lvl="0" marL="0" rtl="0" algn="l">
              <a:lnSpc>
                <a:spcPct val="1000"/>
              </a:lnSpc>
              <a:spcBef>
                <a:spcPts val="1000"/>
              </a:spcBef>
              <a:spcAft>
                <a:spcPts val="0"/>
              </a:spcAft>
              <a:buNone/>
            </a:pPr>
            <a:r>
              <a:rPr lang="en" sz="700" u="sng">
                <a:solidFill>
                  <a:schemeClr val="hlink"/>
                </a:solidFill>
                <a:hlinkClick r:id="rId28"/>
              </a:rPr>
              <a:t>presentation</a:t>
            </a:r>
            <a:endParaRPr sz="700"/>
          </a:p>
          <a:p>
            <a:pPr indent="0" lvl="0" marL="0" rtl="0" algn="l">
              <a:lnSpc>
                <a:spcPct val="1000"/>
              </a:lnSpc>
              <a:spcBef>
                <a:spcPts val="1000"/>
              </a:spcBef>
              <a:spcAft>
                <a:spcPts val="0"/>
              </a:spcAft>
              <a:buNone/>
            </a:pPr>
            <a:r>
              <a:rPr lang="en" sz="700" u="sng">
                <a:solidFill>
                  <a:schemeClr val="hlink"/>
                </a:solidFill>
                <a:hlinkClick r:id="rId29"/>
              </a:rPr>
              <a:t>presentation pub</a:t>
            </a:r>
            <a:endParaRPr sz="700"/>
          </a:p>
          <a:p>
            <a:pPr indent="0" lvl="0" marL="0" rtl="0" algn="l">
              <a:lnSpc>
                <a:spcPct val="1000"/>
              </a:lnSpc>
              <a:spcBef>
                <a:spcPts val="1000"/>
              </a:spcBef>
              <a:spcAft>
                <a:spcPts val="0"/>
              </a:spcAft>
              <a:buNone/>
            </a:pPr>
            <a:r>
              <a:rPr lang="en" sz="700" u="sng">
                <a:solidFill>
                  <a:schemeClr val="hlink"/>
                </a:solidFill>
                <a:hlinkClick r:id="rId30"/>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31"/>
              </a:rPr>
              <a:t>document</a:t>
            </a:r>
            <a:endParaRPr sz="700"/>
          </a:p>
          <a:p>
            <a:pPr indent="0" lvl="0" marL="0" rtl="0" algn="l">
              <a:lnSpc>
                <a:spcPct val="1000"/>
              </a:lnSpc>
              <a:spcBef>
                <a:spcPts val="1000"/>
              </a:spcBef>
              <a:spcAft>
                <a:spcPts val="0"/>
              </a:spcAft>
              <a:buNone/>
            </a:pPr>
            <a:r>
              <a:rPr lang="en" sz="700" u="sng">
                <a:solidFill>
                  <a:schemeClr val="hlink"/>
                </a:solidFill>
                <a:hlinkClick r:id="rId32"/>
              </a:rPr>
              <a:t>document pub</a:t>
            </a:r>
            <a:endParaRPr sz="700"/>
          </a:p>
          <a:p>
            <a:pPr indent="0" lvl="0" marL="0" rtl="0" algn="l">
              <a:lnSpc>
                <a:spcPct val="1000"/>
              </a:lnSpc>
              <a:spcBef>
                <a:spcPts val="1000"/>
              </a:spcBef>
              <a:spcAft>
                <a:spcPts val="0"/>
              </a:spcAft>
              <a:buNone/>
            </a:pPr>
            <a:r>
              <a:rPr lang="en" sz="700" u="sng">
                <a:solidFill>
                  <a:schemeClr val="hlink"/>
                </a:solidFill>
                <a:hlinkClick r:id="rId33"/>
              </a:rPr>
              <a:t>document view</a:t>
            </a:r>
            <a:endParaRPr sz="700"/>
          </a:p>
          <a:p>
            <a:pPr indent="0" lvl="0" marL="0" rtl="0" algn="l">
              <a:lnSpc>
                <a:spcPct val="1000"/>
              </a:lnSpc>
              <a:spcBef>
                <a:spcPts val="1000"/>
              </a:spcBef>
              <a:spcAft>
                <a:spcPts val="0"/>
              </a:spcAft>
              <a:buNone/>
            </a:pPr>
            <a:r>
              <a:rPr lang="en" sz="700" u="sng">
                <a:solidFill>
                  <a:schemeClr val="hlink"/>
                </a:solidFill>
                <a:hlinkClick r:id="rId34"/>
              </a:rPr>
              <a:t>presentation</a:t>
            </a:r>
            <a:endParaRPr sz="700"/>
          </a:p>
          <a:p>
            <a:pPr indent="0" lvl="0" marL="0" rtl="0" algn="l">
              <a:lnSpc>
                <a:spcPct val="1000"/>
              </a:lnSpc>
              <a:spcBef>
                <a:spcPts val="1000"/>
              </a:spcBef>
              <a:spcAft>
                <a:spcPts val="0"/>
              </a:spcAft>
              <a:buNone/>
            </a:pPr>
            <a:r>
              <a:rPr lang="en" sz="700" u="sng">
                <a:solidFill>
                  <a:schemeClr val="hlink"/>
                </a:solidFill>
                <a:hlinkClick r:id="rId35"/>
              </a:rPr>
              <a:t>presentation pub</a:t>
            </a:r>
            <a:endParaRPr sz="700"/>
          </a:p>
          <a:p>
            <a:pPr indent="0" lvl="0" marL="0" rtl="0" algn="l">
              <a:lnSpc>
                <a:spcPct val="1000"/>
              </a:lnSpc>
              <a:spcBef>
                <a:spcPts val="1000"/>
              </a:spcBef>
              <a:spcAft>
                <a:spcPts val="0"/>
              </a:spcAft>
              <a:buNone/>
            </a:pPr>
            <a:r>
              <a:rPr lang="en" sz="700" u="sng">
                <a:solidFill>
                  <a:schemeClr val="hlink"/>
                </a:solidFill>
                <a:hlinkClick r:id="rId36"/>
              </a:rPr>
              <a:t>presentation view</a:t>
            </a:r>
            <a:endParaRPr sz="700"/>
          </a:p>
          <a:p>
            <a:pPr indent="0" lvl="0" marL="0" rtl="0" algn="l">
              <a:lnSpc>
                <a:spcPct val="1000"/>
              </a:lnSpc>
              <a:spcBef>
                <a:spcPts val="1000"/>
              </a:spcBef>
              <a:spcAft>
                <a:spcPts val="10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San Juan Capistrano</a:t>
            </a:r>
            <a:endParaRPr b="1">
              <a:solidFill>
                <a:srgbClr val="A8D673"/>
              </a:solidFill>
              <a:latin typeface="Poppins"/>
              <a:ea typeface="Poppins"/>
              <a:cs typeface="Poppins"/>
              <a:sym typeface="Poppins"/>
            </a:endParaRPr>
          </a:p>
        </p:txBody>
      </p:sp>
      <p:sp>
        <p:nvSpPr>
          <p:cNvPr id="104" name="Google Shape;104;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https://sites.google.com/view/roamingphotoboothnewportbeach/home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