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presentation/d/1J5Rz7FPtvFdPnYs8O4QuJCkRiBF14IBTKFdJoiNZ-8g/view" TargetMode="External"/><Relationship Id="rId42" Type="http://schemas.openxmlformats.org/officeDocument/2006/relationships/hyperlink" Target="https://docs.google.com/document/d/11O9xoDwEwBnFSQCbqG_303fKMfH5HpbPaxm0PL_vutI/pub" TargetMode="External"/><Relationship Id="rId41" Type="http://schemas.openxmlformats.org/officeDocument/2006/relationships/hyperlink" Target="https://docs.google.com/document/d/11O9xoDwEwBnFSQCbqG_303fKMfH5HpbPaxm0PL_vutI/edit?usp=sharing" TargetMode="External"/><Relationship Id="rId44" Type="http://schemas.openxmlformats.org/officeDocument/2006/relationships/hyperlink" Target="https://docs.google.com/presentation/d/1i3jRz0pDWlQotZ-fz2cOtjkyt5AA4UWHJeVhdYjB2zQ/edit?usp=sharing" TargetMode="External"/><Relationship Id="rId43" Type="http://schemas.openxmlformats.org/officeDocument/2006/relationships/hyperlink" Target="https://docs.google.com/document/d/11O9xoDwEwBnFSQCbqG_303fKMfH5HpbPaxm0PL_vutI/view" TargetMode="External"/><Relationship Id="rId46" Type="http://schemas.openxmlformats.org/officeDocument/2006/relationships/hyperlink" Target="https://docs.google.com/presentation/d/1i3jRz0pDWlQotZ-fz2cOtjkyt5AA4UWHJeVhdYjB2zQ/view" TargetMode="External"/><Relationship Id="rId45" Type="http://schemas.openxmlformats.org/officeDocument/2006/relationships/hyperlink" Target="https://docs.google.com/presentation/d/1i3jRz0pDWlQotZ-fz2cOtjkyt5AA4UWHJeVhdYjB2zQ/pub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tE_qT0MYzoYN4LjN6TDt-zX3bLI82tKA?usp=sharing" TargetMode="External"/><Relationship Id="rId3" Type="http://schemas.openxmlformats.org/officeDocument/2006/relationships/hyperlink" Target="https://drive.google.com/file/d/1amXaSfAtXN4kMTAsOwhquAchrPiXFBtZ/view?usp=sharing" TargetMode="External"/><Relationship Id="rId4" Type="http://schemas.openxmlformats.org/officeDocument/2006/relationships/hyperlink" Target="https://drive.google.com/file/d/1LVH3OMibjY5DPOpqs4AW2fbfPygrmLEV/view?usp=sharing" TargetMode="External"/><Relationship Id="rId9" Type="http://schemas.openxmlformats.org/officeDocument/2006/relationships/hyperlink" Target="https://drive.google.com/file/d/1nPTQvi7AG_Hn1Jl2R_bZBQg8zrDF39Rq/view?usp=sharing" TargetMode="External"/><Relationship Id="rId48" Type="http://schemas.openxmlformats.org/officeDocument/2006/relationships/hyperlink" Target="https://docs.google.com/document/d/1e9zksVTYT-9gYm-_WgiatvL9EUIwh2uZFQ94LXpJX-I/pub" TargetMode="External"/><Relationship Id="rId47" Type="http://schemas.openxmlformats.org/officeDocument/2006/relationships/hyperlink" Target="https://docs.google.com/document/d/1e9zksVTYT-9gYm-_WgiatvL9EUIwh2uZFQ94LXpJX-I/edit?usp=sharing" TargetMode="External"/><Relationship Id="rId49" Type="http://schemas.openxmlformats.org/officeDocument/2006/relationships/hyperlink" Target="https://docs.google.com/document/d/1e9zksVTYT-9gYm-_WgiatvL9EUIwh2uZFQ94LXpJX-I/view" TargetMode="External"/><Relationship Id="rId5" Type="http://schemas.openxmlformats.org/officeDocument/2006/relationships/hyperlink" Target="https://drive.google.com/file/d/1zl2SOQ_KGvFT2xYagC1iTuGjY6HMFh0m/view?usp=sharing" TargetMode="External"/><Relationship Id="rId6" Type="http://schemas.openxmlformats.org/officeDocument/2006/relationships/hyperlink" Target="https://drive.google.com/file/d/1Ow92EWOVttL-__Z1q0VFD3ykhsv55f0y/view?usp=sharing" TargetMode="External"/><Relationship Id="rId7" Type="http://schemas.openxmlformats.org/officeDocument/2006/relationships/hyperlink" Target="https://drive.google.com/file/d/16VKMgx0NaXqTFCL-lwfUDWvuqwOrqJxl/view?usp=sharing" TargetMode="External"/><Relationship Id="rId8" Type="http://schemas.openxmlformats.org/officeDocument/2006/relationships/hyperlink" Target="https://drive.google.com/file/d/1amo_vGxv0eYDr1Tno8XszDvAR8ZUU7yU/view?usp=sharing" TargetMode="External"/><Relationship Id="rId31" Type="http://schemas.openxmlformats.org/officeDocument/2006/relationships/hyperlink" Target="https://docs.google.com/document/d/1QUfElfnav6yXBKm2wIF0o-aOKHm8lc_LI2dtahFd0fA/view" TargetMode="External"/><Relationship Id="rId30" Type="http://schemas.openxmlformats.org/officeDocument/2006/relationships/hyperlink" Target="https://docs.google.com/document/d/1QUfElfnav6yXBKm2wIF0o-aOKHm8lc_LI2dtahFd0fA/pub" TargetMode="External"/><Relationship Id="rId33" Type="http://schemas.openxmlformats.org/officeDocument/2006/relationships/hyperlink" Target="https://docs.google.com/presentation/d/1vboUsCLyztzs72W50MR7ph7PRK-FILsUnA3VuI9NOYk/pub" TargetMode="External"/><Relationship Id="rId32" Type="http://schemas.openxmlformats.org/officeDocument/2006/relationships/hyperlink" Target="https://docs.google.com/presentation/d/1vboUsCLyztzs72W50MR7ph7PRK-FILsUnA3VuI9NOYk/edit?usp=sharing" TargetMode="External"/><Relationship Id="rId35" Type="http://schemas.openxmlformats.org/officeDocument/2006/relationships/hyperlink" Target="https://docs.google.com/document/d/1qyymCa5o9pmBJdF7VKsSMEMXTy9ZksG9M9IaqmvWzx4/edit?usp=sharing" TargetMode="External"/><Relationship Id="rId34" Type="http://schemas.openxmlformats.org/officeDocument/2006/relationships/hyperlink" Target="https://docs.google.com/presentation/d/1vboUsCLyztzs72W50MR7ph7PRK-FILsUnA3VuI9NOYk/view" TargetMode="External"/><Relationship Id="rId37" Type="http://schemas.openxmlformats.org/officeDocument/2006/relationships/hyperlink" Target="https://docs.google.com/document/d/1qyymCa5o9pmBJdF7VKsSMEMXTy9ZksG9M9IaqmvWzx4/view" TargetMode="External"/><Relationship Id="rId36" Type="http://schemas.openxmlformats.org/officeDocument/2006/relationships/hyperlink" Target="https://docs.google.com/document/d/1qyymCa5o9pmBJdF7VKsSMEMXTy9ZksG9M9IaqmvWzx4/pub" TargetMode="External"/><Relationship Id="rId39" Type="http://schemas.openxmlformats.org/officeDocument/2006/relationships/hyperlink" Target="https://docs.google.com/presentation/d/1J5Rz7FPtvFdPnYs8O4QuJCkRiBF14IBTKFdJoiNZ-8g/pub" TargetMode="External"/><Relationship Id="rId38" Type="http://schemas.openxmlformats.org/officeDocument/2006/relationships/hyperlink" Target="https://docs.google.com/presentation/d/1J5Rz7FPtvFdPnYs8O4QuJCkRiBF14IBTKFdJoiNZ-8g/edit?usp=sharing" TargetMode="External"/><Relationship Id="rId20" Type="http://schemas.openxmlformats.org/officeDocument/2006/relationships/hyperlink" Target="https://drive.google.com/file/d/1bA4Jp2pm0uDYyQg12vNlUO035o_fo_p8/view?usp=sharing" TargetMode="External"/><Relationship Id="rId22" Type="http://schemas.openxmlformats.org/officeDocument/2006/relationships/hyperlink" Target="https://drive.google.com/file/d/1AIi23j1OZIebYHgxRyTAVSisghnUjAXJ/view?usp=sharing" TargetMode="External"/><Relationship Id="rId21" Type="http://schemas.openxmlformats.org/officeDocument/2006/relationships/hyperlink" Target="https://drive.google.com/file/d/1M7XAY6yYi5JWc-7IyUdwmK7Tr3DI6Smk/view?usp=sharing" TargetMode="External"/><Relationship Id="rId24" Type="http://schemas.openxmlformats.org/officeDocument/2006/relationships/hyperlink" Target="https://docs.google.com/document/d/1EtK64JrBBR-Ooo4XyA60HsHRvgvorK6n3YSJj7UbRZQ/pub" TargetMode="External"/><Relationship Id="rId23" Type="http://schemas.openxmlformats.org/officeDocument/2006/relationships/hyperlink" Target="https://docs.google.com/document/d/1EtK64JrBBR-Ooo4XyA60HsHRvgvorK6n3YSJj7UbRZQ/edit?usp=sharing" TargetMode="External"/><Relationship Id="rId26" Type="http://schemas.openxmlformats.org/officeDocument/2006/relationships/hyperlink" Target="https://docs.google.com/presentation/d/1p0tQ_x3yw4g_qomG_Uj8Hkbeq02ebayh_u0M6U8rDHM/edit?usp=sharing" TargetMode="External"/><Relationship Id="rId25" Type="http://schemas.openxmlformats.org/officeDocument/2006/relationships/hyperlink" Target="https://docs.google.com/document/d/1EtK64JrBBR-Ooo4XyA60HsHRvgvorK6n3YSJj7UbRZQ/view" TargetMode="External"/><Relationship Id="rId28" Type="http://schemas.openxmlformats.org/officeDocument/2006/relationships/hyperlink" Target="https://docs.google.com/presentation/d/1p0tQ_x3yw4g_qomG_Uj8Hkbeq02ebayh_u0M6U8rDHM/view" TargetMode="External"/><Relationship Id="rId27" Type="http://schemas.openxmlformats.org/officeDocument/2006/relationships/hyperlink" Target="https://docs.google.com/presentation/d/1p0tQ_x3yw4g_qomG_Uj8Hkbeq02ebayh_u0M6U8rDHM/pub" TargetMode="External"/><Relationship Id="rId29" Type="http://schemas.openxmlformats.org/officeDocument/2006/relationships/hyperlink" Target="https://docs.google.com/document/d/1QUfElfnav6yXBKm2wIF0o-aOKHm8lc_LI2dtahFd0fA/edit?usp=sharing" TargetMode="External"/><Relationship Id="rId51" Type="http://schemas.openxmlformats.org/officeDocument/2006/relationships/hyperlink" Target="https://docs.google.com/presentation/d/1vrmzbSUn-s5p1dZL1jxh1rDVakLFCai-TMLggu6IcEo/pub" TargetMode="External"/><Relationship Id="rId50" Type="http://schemas.openxmlformats.org/officeDocument/2006/relationships/hyperlink" Target="https://docs.google.com/presentation/d/1vrmzbSUn-s5p1dZL1jxh1rDVakLFCai-TMLggu6IcEo/edit?usp=sharing" TargetMode="External"/><Relationship Id="rId53" Type="http://schemas.openxmlformats.org/officeDocument/2006/relationships/hyperlink" Target="https://docs.google.com/document/d/1yoGWJA7eOIGaDUAcop6fJxCEFIMdFz_mMyGtf34j_Ek/edit?usp=sharing" TargetMode="External"/><Relationship Id="rId52" Type="http://schemas.openxmlformats.org/officeDocument/2006/relationships/hyperlink" Target="https://docs.google.com/presentation/d/1vrmzbSUn-s5p1dZL1jxh1rDVakLFCai-TMLggu6IcEo/view" TargetMode="External"/><Relationship Id="rId11" Type="http://schemas.openxmlformats.org/officeDocument/2006/relationships/hyperlink" Target="https://drive.google.com/file/d/19E_i1irhxuzFpLb3mdAXzzVjy8WxYa7u/view?usp=sharing" TargetMode="External"/><Relationship Id="rId55" Type="http://schemas.openxmlformats.org/officeDocument/2006/relationships/hyperlink" Target="https://docs.google.com/document/d/1yoGWJA7eOIGaDUAcop6fJxCEFIMdFz_mMyGtf34j_Ek/view" TargetMode="External"/><Relationship Id="rId10" Type="http://schemas.openxmlformats.org/officeDocument/2006/relationships/hyperlink" Target="https://drive.google.com/file/d/1ErBAl0tmR2Q3HQ-WqtEP2XlivuXVSJbr/view?usp=sharing" TargetMode="External"/><Relationship Id="rId54" Type="http://schemas.openxmlformats.org/officeDocument/2006/relationships/hyperlink" Target="https://docs.google.com/document/d/1yoGWJA7eOIGaDUAcop6fJxCEFIMdFz_mMyGtf34j_Ek/pub" TargetMode="External"/><Relationship Id="rId13" Type="http://schemas.openxmlformats.org/officeDocument/2006/relationships/hyperlink" Target="https://drive.google.com/file/d/13bKWPWPMa46DYm8MYp3AP3x8ZTw6Hh16/view?usp=sharing" TargetMode="External"/><Relationship Id="rId57" Type="http://schemas.openxmlformats.org/officeDocument/2006/relationships/hyperlink" Target="https://docs.google.com/presentation/d/1WbKvwiQsoaLZnaFcfz7HInk2pL4fXXlnDx--WBqk5o0/pub" TargetMode="External"/><Relationship Id="rId12" Type="http://schemas.openxmlformats.org/officeDocument/2006/relationships/hyperlink" Target="https://drive.google.com/file/d/1qgA_ODGiYwoykLXtMP084PiWiFRYJ2dn/view?usp=sharing" TargetMode="External"/><Relationship Id="rId56" Type="http://schemas.openxmlformats.org/officeDocument/2006/relationships/hyperlink" Target="https://docs.google.com/presentation/d/1WbKvwiQsoaLZnaFcfz7HInk2pL4fXXlnDx--WBqk5o0/edit?usp=sharing" TargetMode="External"/><Relationship Id="rId15" Type="http://schemas.openxmlformats.org/officeDocument/2006/relationships/hyperlink" Target="https://drive.google.com/file/d/1GuUTD-giw10tdfKmhD--hbtiWI13GhrK/view?usp=sharing" TargetMode="External"/><Relationship Id="rId14" Type="http://schemas.openxmlformats.org/officeDocument/2006/relationships/hyperlink" Target="https://drive.google.com/file/d/1HgWQ2jpxqPca2iSt5J57s2F_iiPMUW19/view?usp=sharing" TargetMode="External"/><Relationship Id="rId58" Type="http://schemas.openxmlformats.org/officeDocument/2006/relationships/hyperlink" Target="https://docs.google.com/presentation/d/1WbKvwiQsoaLZnaFcfz7HInk2pL4fXXlnDx--WBqk5o0/view" TargetMode="External"/><Relationship Id="rId17" Type="http://schemas.openxmlformats.org/officeDocument/2006/relationships/hyperlink" Target="https://drive.google.com/file/d/18Sl1VKv4jXnN4dBSHjYLS84HifCXUHFK/view?usp=sharing" TargetMode="External"/><Relationship Id="rId16" Type="http://schemas.openxmlformats.org/officeDocument/2006/relationships/hyperlink" Target="https://drive.google.com/file/d/1szY-OU5kqM33oGJ0osV9bDcoiwYPVwaJ/view?usp=sharing" TargetMode="External"/><Relationship Id="rId19" Type="http://schemas.openxmlformats.org/officeDocument/2006/relationships/hyperlink" Target="https://drive.google.com/file/d/1SHYebO_s9T4dsxYdmQjEN1upqer4lX5F/view?usp=sharing" TargetMode="External"/><Relationship Id="rId18" Type="http://schemas.openxmlformats.org/officeDocument/2006/relationships/hyperlink" Target="https://drive.google.com/file/d/1MG9Nc6IXEftwhV8n5qepbw40H6NcBkSg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4212171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4212171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https://drive.google.com/drive/folders/1tE_qT0MYzoYN4LjN6TDt-zX3bLI82tKA?usp=sharing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https://drive.google.com/file/d/1amXaSfAtXN4kMTAsOwhquAchrPiXFBtZ/view?usp=sharing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https://drive.google.com/file/d/1LVH3OMibjY5DPOpqs4AW2fbfPygrmLEV/view?usp=sharing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https://drive.google.com/file/d/1zl2SOQ_KGvFT2xYagC1iTuGjY6HMFh0m/view?usp=sharing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https://drive.google.com/file/d/1Ow92EWOVttL-__Z1q0VFD3ykhsv55f0y/view?usp=sharing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https://drive.google.com/file/d/16VKMgx0NaXqTFCL-lwfUDWvuqwOrqJxl/view?usp=sharing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https://drive.google.com/file/d/1amo_vGxv0eYDr1Tno8XszDvAR8ZUU7yU/view?usp=sharing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https://drive.google.com/file/d/1nPTQvi7AG_Hn1Jl2R_bZBQg8zrDF39Rq/view?usp=sharing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https://drive.google.com/file/d/1ErBAl0tmR2Q3HQ-WqtEP2XlivuXVSJbr/view?usp=sharing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https://drive.google.com/file/d/19E_i1irhxuzFpLb3mdAXzzVjy8WxYa7u/view?usp=sharing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https://drive.google.com/file/d/1qgA_ODGiYwoykLXtMP084PiWiFRYJ2dn/view?usp=sharing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https://drive.google.com/file/d/13bKWPWPMa46DYm8MYp3AP3x8ZTw6Hh16/view?usp=sharing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https://drive.google.com/file/d/1HgWQ2jpxqPca2iSt5J57s2F_iiPMUW19/view?usp=sharing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https://drive.google.com/file/d/1GuUTD-giw10tdfKmhD--hbtiWI13GhrK/view?usp=sharing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https://drive.google.com/file/d/1szY-OU5kqM33oGJ0osV9bDcoiwYPVwaJ/view?usp=sharing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https://drive.google.com/file/d/18Sl1VKv4jXnN4dBSHjYLS84HifCXUHFK/view?usp=sharing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https://drive.google.com/file/d/1MG9Nc6IXEftwhV8n5qepbw40H6NcBkSg/view?usp=sharing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https://drive.google.com/file/d/1SHYebO_s9T4dsxYdmQjEN1upqer4lX5F/view?usp=sharing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https://drive.google.com/file/d/1bA4Jp2pm0uDYyQg12vNlUO035o_fo_p8/view?usp=sharing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https://drive.google.com/file/d/1M7XAY6yYi5JWc-7IyUdwmK7Tr3DI6Smk/view?usp=sharing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https://drive.google.com/file/d/1AIi23j1OZIebYHgxRyTAVSisghnUjAXJ/view?usp=sharing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https://docs.google.com/document/d/1EtK64JrBBR-Ooo4XyA60HsHRvgvorK6n3YSJj7UbRZQ/edit?usp=sharing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https://docs.google.com/document/d/1EtK64JrBBR-Ooo4XyA60HsHRvgvorK6n3YSJj7UbRZQ/pub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https://docs.google.com/document/d/1EtK64JrBBR-Ooo4XyA60HsHRvgvorK6n3YSJj7UbRZQ/view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https://docs.google.com/presentation/d/1p0tQ_x3yw4g_qomG_Uj8Hkbeq02ebayh_u0M6U8rDHM/edit?usp=sharing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https://docs.google.com/presentation/d/1p0tQ_x3yw4g_qomG_Uj8Hkbeq02ebayh_u0M6U8rDHM/pub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https://docs.google.com/presentation/d/1p0tQ_x3yw4g_qomG_Uj8Hkbeq02ebayh_u0M6U8rDHM/view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https://docs.google.com/document/d/1QUfElfnav6yXBKm2wIF0o-aOKHm8lc_LI2dtahFd0fA/edit?usp=sharing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https://docs.google.com/document/d/1QUfElfnav6yXBKm2wIF0o-aOKHm8lc_LI2dtahFd0fA/pub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https://docs.google.com/document/d/1QUfElfnav6yXBKm2wIF0o-aOKHm8lc_LI2dtahFd0fA/view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https://docs.google.com/presentation/d/1vboUsCLyztzs72W50MR7ph7PRK-FILsUnA3VuI9NOYk/edit?usp=sharing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https://docs.google.com/presentation/d/1vboUsCLyztzs72W50MR7ph7PRK-FILsUnA3VuI9NOYk/pub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https://docs.google.com/presentation/d/1vboUsCLyztzs72W50MR7ph7PRK-FILsUnA3VuI9NOYk/view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https://docs.google.com/document/d/1qyymCa5o9pmBJdF7VKsSMEMXTy9ZksG9M9IaqmvWzx4/edit?usp=sharing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https://docs.google.com/document/d/1qyymCa5o9pmBJdF7VKsSMEMXTy9ZksG9M9IaqmvWzx4/pub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https://docs.google.com/document/d/1qyymCa5o9pmBJdF7VKsSMEMXTy9ZksG9M9IaqmvWzx4/view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https://docs.google.com/presentation/d/1J5Rz7FPtvFdPnYs8O4QuJCkRiBF14IBTKFdJoiNZ-8g/edit?usp=sharing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https://docs.google.com/presentation/d/1J5Rz7FPtvFdPnYs8O4QuJCkRiBF14IBTKFdJoiNZ-8g/pub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https://docs.google.com/presentation/d/1J5Rz7FPtvFdPnYs8O4QuJCkRiBF14IBTKFdJoiNZ-8g/view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https://docs.google.com/document/d/11O9xoDwEwBnFSQCbqG_303fKMfH5HpbPaxm0PL_vutI/edit?usp=sharing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https://docs.google.com/document/d/11O9xoDwEwBnFSQCbqG_303fKMfH5HpbPaxm0PL_vutI/pub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https://docs.google.com/document/d/11O9xoDwEwBnFSQCbqG_303fKMfH5HpbPaxm0PL_vutI/view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4"/>
              </a:rPr>
              <a:t>https://docs.google.com/presentation/d/1i3jRz0pDWlQotZ-fz2cOtjkyt5AA4UWHJeVhdYjB2zQ/edit?usp=sharing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5"/>
              </a:rPr>
              <a:t>https://docs.google.com/presentation/d/1i3jRz0pDWlQotZ-fz2cOtjkyt5AA4UWHJeVhdYjB2zQ/pub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6"/>
              </a:rPr>
              <a:t>https://docs.google.com/presentation/d/1i3jRz0pDWlQotZ-fz2cOtjkyt5AA4UWHJeVhdYjB2zQ/view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7"/>
              </a:rPr>
              <a:t>https://docs.google.com/document/d/1e9zksVTYT-9gYm-_WgiatvL9EUIwh2uZFQ94LXpJX-I/edit?usp=sharing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8"/>
              </a:rPr>
              <a:t>https://docs.google.com/document/d/1e9zksVTYT-9gYm-_WgiatvL9EUIwh2uZFQ94LXpJX-I/pub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9"/>
              </a:rPr>
              <a:t>https://docs.google.com/document/d/1e9zksVTYT-9gYm-_WgiatvL9EUIwh2uZFQ94LXpJX-I/view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0"/>
              </a:rPr>
              <a:t>https://docs.google.com/presentation/d/1vrmzbSUn-s5p1dZL1jxh1rDVakLFCai-TMLggu6IcEo/edit?usp=sharing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1"/>
              </a:rPr>
              <a:t>https://docs.google.com/presentation/d/1vrmzbSUn-s5p1dZL1jxh1rDVakLFCai-TMLggu6IcEo/pub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2"/>
              </a:rPr>
              <a:t>https://docs.google.com/presentation/d/1vrmzbSUn-s5p1dZL1jxh1rDVakLFCai-TMLggu6IcEo/view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3"/>
              </a:rPr>
              <a:t>https://docs.google.com/document/d/1yoGWJA7eOIGaDUAcop6fJxCEFIMdFz_mMyGtf34j_Ek/edit?usp=sharing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4"/>
              </a:rPr>
              <a:t>https://docs.google.com/document/d/1yoGWJA7eOIGaDUAcop6fJxCEFIMdFz_mMyGtf34j_Ek/pub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5"/>
              </a:rPr>
              <a:t>https://docs.google.com/document/d/1yoGWJA7eOIGaDUAcop6fJxCEFIMdFz_mMyGtf34j_Ek/view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6"/>
              </a:rPr>
              <a:t>https://docs.google.com/presentation/d/1WbKvwiQsoaLZnaFcfz7HInk2pL4fXXlnDx--WBqk5o0/edit?usp=sharing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7"/>
              </a:rPr>
              <a:t>https://docs.google.com/presentation/d/1WbKvwiQsoaLZnaFcfz7HInk2pL4fXXlnDx--WBqk5o0/pub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8"/>
              </a:rPr>
              <a:t>https://docs.google.com/presentation/d/1WbKvwiQsoaLZnaFcfz7HInk2pL4fXXlnDx--WBqk5o0/view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42121712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42121712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be.com/shorts/I_EJsuMbZo0?feature=sha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los angeles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https://youtube.com/shorts/I_EJsuMbZo0?feature=share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los angeles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