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I_hX3fjA_lopWUHdwFuu3G0Aha_3D4f-zbKuy9NzEU8/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I_hX3fjA_lopWUHdwFuu3G0Aha_3D4f-zbKuy9NzEU8/view" TargetMode="External"/><Relationship Id="rId23" Type="http://schemas.openxmlformats.org/officeDocument/2006/relationships/hyperlink" Target="https://docs.google.com/document/d/1I_hX3fjA_lopWUHdwFuu3G0Aha_3D4f-zbKuy9NzEU8/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jVsxgP2va-qmQ5dy4YRui5xoVlOgovjv?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VBA0YxcQMIrXFTn-Ix7xLeyZJYXD6Oauqb-SwX9ZvIA/pub?start=true&amp;loop=true&amp;delayms=3000" TargetMode="External"/><Relationship Id="rId25" Type="http://schemas.openxmlformats.org/officeDocument/2006/relationships/hyperlink" Target="https://docs.google.com/presentation/d/1VBA0YxcQMIrXFTn-Ix7xLeyZJYXD6Oauqb-SwX9ZvIA/edit?usp=sharing" TargetMode="External"/><Relationship Id="rId28" Type="http://schemas.openxmlformats.org/officeDocument/2006/relationships/hyperlink" Target="https://docs.google.com/presentation/d/1VBA0YxcQMIrXFTn-Ix7xLeyZJYXD6Oauqb-SwX9ZvIA/htmlpresent" TargetMode="External"/><Relationship Id="rId27" Type="http://schemas.openxmlformats.org/officeDocument/2006/relationships/hyperlink" Target="https://docs.google.com/presentation/d/1VBA0YxcQMIrXFTn-Ix7xLeyZJYXD6Oauqb-SwX9ZvIA/view" TargetMode="External"/><Relationship Id="rId5" Type="http://schemas.openxmlformats.org/officeDocument/2006/relationships/hyperlink" Target="https://drive.google.com/drive/folders/1awla2GpsNf_Lf9c4ndAlnbN42pAoYlL_?usp=sharing" TargetMode="External"/><Relationship Id="rId6" Type="http://schemas.openxmlformats.org/officeDocument/2006/relationships/hyperlink" Target="https://drive.google.com/drive/folders/18YtDZS7Uqalih3gaK4Rq1L_rGHFq3gVE?usp=sharing" TargetMode="External"/><Relationship Id="rId7" Type="http://schemas.openxmlformats.org/officeDocument/2006/relationships/hyperlink" Target="https://drive.google.com/drive/folders/1ti8O602H1Io6j9YkwpGQzM7l9iO_IXrD?usp=sharing" TargetMode="External"/><Relationship Id="rId8" Type="http://schemas.openxmlformats.org/officeDocument/2006/relationships/hyperlink" Target="https://drive.google.com/drive/folders/1gGKvIPg7sGTZxK2Jo4mgVuA0jQTYDD_c?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zlBPqM2j7e-xFGEBqnJFrNKOTqDnj1k24IFeRpaiQv8/edit?usp=sharing" TargetMode="External"/><Relationship Id="rId12" Type="http://schemas.openxmlformats.org/officeDocument/2006/relationships/hyperlink" Target="https://drive.google.com/file/d/1rEwd1t8UC-BaJdxzE0_2fk4n9uz3aCwu/view?usp=sharing" TargetMode="External"/><Relationship Id="rId15" Type="http://schemas.openxmlformats.org/officeDocument/2006/relationships/hyperlink" Target="https://docs.google.com/spreadsheets/d/1zlBPqM2j7e-xFGEBqnJFrNKOTqDnj1k24IFeRpaiQv8/pubhtml" TargetMode="External"/><Relationship Id="rId14" Type="http://schemas.openxmlformats.org/officeDocument/2006/relationships/hyperlink" Target="https://docs.google.com/spreadsheet/pub?key=1zlBPqM2j7e-xFGEBqnJFrNKOTqDnj1k24IFeRpaiQv8" TargetMode="External"/><Relationship Id="rId17" Type="http://schemas.openxmlformats.org/officeDocument/2006/relationships/hyperlink" Target="https://docs.google.com/spreadsheets/d/1zlBPqM2j7e-xFGEBqnJFrNKOTqDnj1k24IFeRpaiQv8/view" TargetMode="External"/><Relationship Id="rId16" Type="http://schemas.openxmlformats.org/officeDocument/2006/relationships/hyperlink" Target="https://docs.google.com/spreadsheets/d/1zlBPqM2j7e-xFGEBqnJFrNKOTqDnj1k24IFeRpaiQv8/pub" TargetMode="External"/><Relationship Id="rId19" Type="http://schemas.openxmlformats.org/officeDocument/2006/relationships/hyperlink" Target="https://docs.google.com/drawings/d/1rX1KY-HM29XdjopD3NG0NECko0pkrjwKnvSxO8oZ8R0/edit?usp=sharing" TargetMode="External"/><Relationship Id="rId18" Type="http://schemas.openxmlformats.org/officeDocument/2006/relationships/hyperlink" Target="https://docs.google.com/forms/d/19i825QrHedh0YyUku-eryIgFBvWH4sSRbNiKjEfaMK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I_hX3fjA_lopWUHdwFuu3G0Aha_3D4f-zbKuy9NzEU8/edit?usp=sharing" TargetMode="External"/><Relationship Id="rId21" Type="http://schemas.openxmlformats.org/officeDocument/2006/relationships/hyperlink" Target="https://sites.google.com/view/photoboothrentalslagunabeach/laguna-beach-photo-booths" TargetMode="External"/><Relationship Id="rId24" Type="http://schemas.openxmlformats.org/officeDocument/2006/relationships/hyperlink" Target="https://docs.google.com/document/d/1I_hX3fjA_lopWUHdwFuu3G0Aha_3D4f-zbKuy9NzEU8/view" TargetMode="External"/><Relationship Id="rId23" Type="http://schemas.openxmlformats.org/officeDocument/2006/relationships/hyperlink" Target="https://docs.google.com/document/d/1I_hX3fjA_lopWUHdwFuu3G0Aha_3D4f-zbKuy9NzEU8/pub" TargetMode="External"/><Relationship Id="rId1" Type="http://schemas.openxmlformats.org/officeDocument/2006/relationships/notesMaster" Target="../notesMasters/notesMaster1.xml"/><Relationship Id="rId2" Type="http://schemas.openxmlformats.org/officeDocument/2006/relationships/hyperlink" Target="https://sites.google.com/view/lagunabeachphotoboothrentals/home" TargetMode="External"/><Relationship Id="rId3" Type="http://schemas.openxmlformats.org/officeDocument/2006/relationships/hyperlink" Target="https://drive.google.com/drive/folders/1jVsxgP2va-qmQ5dy4YRui5xoVlOgovjv?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m6Rnj9XvD5NNNmDvliPmAtzH8E6bqYv3/view?usp=sharing" TargetMode="External"/><Relationship Id="rId26" Type="http://schemas.openxmlformats.org/officeDocument/2006/relationships/hyperlink" Target="https://docs.google.com/presentation/d/1VBA0YxcQMIrXFTn-Ix7xLeyZJYXD6Oauqb-SwX9ZvIA/pub?start=true&amp;loop=true&amp;delayms=3000" TargetMode="External"/><Relationship Id="rId25" Type="http://schemas.openxmlformats.org/officeDocument/2006/relationships/hyperlink" Target="https://docs.google.com/presentation/d/1VBA0YxcQMIrXFTn-Ix7xLeyZJYXD6Oauqb-SwX9ZvIA/edit?usp=sharing" TargetMode="External"/><Relationship Id="rId28" Type="http://schemas.openxmlformats.org/officeDocument/2006/relationships/hyperlink" Target="https://docs.google.com/presentation/d/1VBA0YxcQMIrXFTn-Ix7xLeyZJYXD6Oauqb-SwX9ZvIA/htmlpresent" TargetMode="External"/><Relationship Id="rId27" Type="http://schemas.openxmlformats.org/officeDocument/2006/relationships/hyperlink" Target="https://docs.google.com/presentation/d/1VBA0YxcQMIrXFTn-Ix7xLeyZJYXD6Oauqb-SwX9ZvIA/view" TargetMode="External"/><Relationship Id="rId5" Type="http://schemas.openxmlformats.org/officeDocument/2006/relationships/hyperlink" Target="https://drive.google.com/drive/folders/1awla2GpsNf_Lf9c4ndAlnbN42pAoYlL_?usp=sharing" TargetMode="External"/><Relationship Id="rId6" Type="http://schemas.openxmlformats.org/officeDocument/2006/relationships/hyperlink" Target="https://drive.google.com/drive/folders/18YtDZS7Uqalih3gaK4Rq1L_rGHFq3gVE?usp=sharing" TargetMode="External"/><Relationship Id="rId7" Type="http://schemas.openxmlformats.org/officeDocument/2006/relationships/hyperlink" Target="https://drive.google.com/drive/folders/1ti8O602H1Io6j9YkwpGQzM7l9iO_IXrD?usp=sharing" TargetMode="External"/><Relationship Id="rId8" Type="http://schemas.openxmlformats.org/officeDocument/2006/relationships/hyperlink" Target="https://drive.google.com/drive/folders/1gGKvIPg7sGTZxK2Jo4mgVuA0jQTYDD_c?usp=sharing" TargetMode="External"/><Relationship Id="rId11" Type="http://schemas.openxmlformats.org/officeDocument/2006/relationships/hyperlink" Target="https://drive.google.com/file/d/1Aj_cfvu535X22jSPrPhGpgqoFqsuf-ZS/view?usp=sharing" TargetMode="External"/><Relationship Id="rId10" Type="http://schemas.openxmlformats.org/officeDocument/2006/relationships/hyperlink" Target="https://drive.google.com/file/d/17axxFolsR1QvM-2HIaS24tTNzR7F7Xog/view?usp=sharing" TargetMode="External"/><Relationship Id="rId13" Type="http://schemas.openxmlformats.org/officeDocument/2006/relationships/hyperlink" Target="https://docs.google.com/spreadsheets/d/1zlBPqM2j7e-xFGEBqnJFrNKOTqDnj1k24IFeRpaiQv8/edit?usp=sharing" TargetMode="External"/><Relationship Id="rId12" Type="http://schemas.openxmlformats.org/officeDocument/2006/relationships/hyperlink" Target="https://drive.google.com/file/d/1rEwd1t8UC-BaJdxzE0_2fk4n9uz3aCwu/view?usp=sharing" TargetMode="External"/><Relationship Id="rId15" Type="http://schemas.openxmlformats.org/officeDocument/2006/relationships/hyperlink" Target="https://docs.google.com/spreadsheets/d/1zlBPqM2j7e-xFGEBqnJFrNKOTqDnj1k24IFeRpaiQv8/pubhtml" TargetMode="External"/><Relationship Id="rId14" Type="http://schemas.openxmlformats.org/officeDocument/2006/relationships/hyperlink" Target="https://docs.google.com/spreadsheet/pub?key=1zlBPqM2j7e-xFGEBqnJFrNKOTqDnj1k24IFeRpaiQv8" TargetMode="External"/><Relationship Id="rId17" Type="http://schemas.openxmlformats.org/officeDocument/2006/relationships/hyperlink" Target="https://docs.google.com/spreadsheets/d/1zlBPqM2j7e-xFGEBqnJFrNKOTqDnj1k24IFeRpaiQv8/view" TargetMode="External"/><Relationship Id="rId16" Type="http://schemas.openxmlformats.org/officeDocument/2006/relationships/hyperlink" Target="https://docs.google.com/spreadsheets/d/1zlBPqM2j7e-xFGEBqnJFrNKOTqDnj1k24IFeRpaiQv8/pub" TargetMode="External"/><Relationship Id="rId19" Type="http://schemas.openxmlformats.org/officeDocument/2006/relationships/hyperlink" Target="https://docs.google.com/drawings/d/1rX1KY-HM29XdjopD3NG0NECko0pkrjwKnvSxO8oZ8R0/edit?usp=sharing" TargetMode="External"/><Relationship Id="rId18" Type="http://schemas.openxmlformats.org/officeDocument/2006/relationships/hyperlink" Target="https://docs.google.com/forms/d/19i825QrHedh0YyUku-eryIgFBvWH4sSRbNiKjEfaMK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9738485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9738485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https://drive.google.com/drive/folders/1jVsxgP2va-qmQ5dy4YRui5xoVlOgovjv?usp=sharing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https://drive.google.com/drive/folders/1awla2GpsNf_Lf9c4ndAlnbN42pAoYlL_?usp=sharing</a:t>
            </a:r>
            <a:endParaRPr sz="1000"/>
          </a:p>
          <a:p>
            <a:pPr indent="0" lvl="0" marL="0" rtl="0" algn="l">
              <a:spcBef>
                <a:spcPts val="0"/>
              </a:spcBef>
              <a:spcAft>
                <a:spcPts val="0"/>
              </a:spcAft>
              <a:buNone/>
            </a:pPr>
            <a:r>
              <a:rPr lang="en" sz="1000" u="sng">
                <a:solidFill>
                  <a:schemeClr val="hlink"/>
                </a:solidFill>
                <a:hlinkClick r:id="rId6"/>
              </a:rPr>
              <a:t>https://drive.google.com/drive/folders/18YtDZS7Uqalih3gaK4Rq1L_rGHFq3gVE?usp=sharing</a:t>
            </a:r>
            <a:endParaRPr sz="1000"/>
          </a:p>
          <a:p>
            <a:pPr indent="0" lvl="0" marL="0" rtl="0" algn="l">
              <a:spcBef>
                <a:spcPts val="0"/>
              </a:spcBef>
              <a:spcAft>
                <a:spcPts val="0"/>
              </a:spcAft>
              <a:buNone/>
            </a:pPr>
            <a:r>
              <a:rPr lang="en" sz="1000" u="sng">
                <a:solidFill>
                  <a:schemeClr val="hlink"/>
                </a:solidFill>
                <a:hlinkClick r:id="rId7"/>
              </a:rPr>
              <a:t>https://drive.google.com/drive/folders/1ti8O602H1Io6j9YkwpGQzM7l9iO_IXrD?usp=sharing</a:t>
            </a:r>
            <a:endParaRPr sz="1000"/>
          </a:p>
          <a:p>
            <a:pPr indent="0" lvl="0" marL="0" rtl="0" algn="l">
              <a:spcBef>
                <a:spcPts val="0"/>
              </a:spcBef>
              <a:spcAft>
                <a:spcPts val="0"/>
              </a:spcAft>
              <a:buNone/>
            </a:pPr>
            <a:r>
              <a:rPr lang="en" sz="1000" u="sng">
                <a:solidFill>
                  <a:schemeClr val="hlink"/>
                </a:solidFill>
                <a:hlinkClick r:id="rId8"/>
              </a:rPr>
              <a:t>https://drive.google.com/drive/folders/1gGKvIPg7sGTZxK2Jo4mgVuA0jQTYDD_c?usp=sharing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https://drive.google.com/file/d/1rEwd1t8UC-BaJdxzE0_2fk4n9uz3aCwu/view?usp=sharing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https://docs.google.com/spreadsheets/d/1zlBPqM2j7e-xFGEBqnJFrNKOTqDnj1k24IFeRpaiQv8/edit?usp=sharing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https://docs.google.com/spreadsheet/pub?key=1zlBPqM2j7e-xFGEBqnJFrNKOTqDnj1k24IFeRpaiQv8</a:t>
            </a:r>
            <a:endParaRPr sz="1000"/>
          </a:p>
          <a:p>
            <a:pPr indent="0" lvl="0" marL="0" rtl="0" algn="l">
              <a:spcBef>
                <a:spcPts val="0"/>
              </a:spcBef>
              <a:spcAft>
                <a:spcPts val="0"/>
              </a:spcAft>
              <a:buNone/>
            </a:pPr>
            <a:r>
              <a:rPr lang="en" sz="1000" u="sng">
                <a:solidFill>
                  <a:schemeClr val="hlink"/>
                </a:solidFill>
                <a:hlinkClick r:id="rId15"/>
              </a:rPr>
              <a:t>https://docs.google.com/spreadsheets/d/1zlBPqM2j7e-xFGEBqnJFrNKOTqDnj1k24IFeRpaiQv8/pubhtml</a:t>
            </a:r>
            <a:endParaRPr sz="1000"/>
          </a:p>
          <a:p>
            <a:pPr indent="0" lvl="0" marL="0" rtl="0" algn="l">
              <a:spcBef>
                <a:spcPts val="0"/>
              </a:spcBef>
              <a:spcAft>
                <a:spcPts val="0"/>
              </a:spcAft>
              <a:buNone/>
            </a:pPr>
            <a:r>
              <a:rPr lang="en" sz="1000" u="sng">
                <a:solidFill>
                  <a:schemeClr val="hlink"/>
                </a:solidFill>
                <a:hlinkClick r:id="rId16"/>
              </a:rPr>
              <a:t>https://docs.google.com/spreadsheets/d/1zlBPqM2j7e-xFGEBqnJFrNKOTqDnj1k24IFeRpaiQv8/pub</a:t>
            </a:r>
            <a:endParaRPr sz="1000"/>
          </a:p>
          <a:p>
            <a:pPr indent="0" lvl="0" marL="0" rtl="0" algn="l">
              <a:spcBef>
                <a:spcPts val="0"/>
              </a:spcBef>
              <a:spcAft>
                <a:spcPts val="0"/>
              </a:spcAft>
              <a:buNone/>
            </a:pPr>
            <a:r>
              <a:rPr lang="en" sz="1000" u="sng">
                <a:solidFill>
                  <a:schemeClr val="hlink"/>
                </a:solidFill>
                <a:hlinkClick r:id="rId17"/>
              </a:rPr>
              <a:t>https://docs.google.com/spreadsheets/d/1zlBPqM2j7e-xFGEBqnJFrNKOTqDnj1k24IFeRpaiQv8/view</a:t>
            </a:r>
            <a:endParaRPr sz="1000"/>
          </a:p>
          <a:p>
            <a:pPr indent="0" lvl="0" marL="0" rtl="0" algn="l">
              <a:spcBef>
                <a:spcPts val="0"/>
              </a:spcBef>
              <a:spcAft>
                <a:spcPts val="0"/>
              </a:spcAft>
              <a:buNone/>
            </a:pPr>
            <a:r>
              <a:rPr lang="en" sz="1000" u="sng">
                <a:solidFill>
                  <a:schemeClr val="hlink"/>
                </a:solidFill>
                <a:hlinkClick r:id="rId18"/>
              </a:rPr>
              <a:t>https://docs.google.com/forms/d/19i825QrHedh0YyUku-eryIgFBvWH4sSRbNiKjEfaMKI/edit?usp=sharing</a:t>
            </a:r>
            <a:endParaRPr sz="1000"/>
          </a:p>
          <a:p>
            <a:pPr indent="0" lvl="0" marL="0" rtl="0" algn="l">
              <a:spcBef>
                <a:spcPts val="0"/>
              </a:spcBef>
              <a:spcAft>
                <a:spcPts val="0"/>
              </a:spcAft>
              <a:buNone/>
            </a:pPr>
            <a:r>
              <a:rPr lang="en" sz="1000" u="sng">
                <a:solidFill>
                  <a:schemeClr val="hlink"/>
                </a:solidFill>
                <a:hlinkClick r:id="rId19"/>
              </a:rPr>
              <a:t>https://docs.google.com/drawings/d/1rX1KY-HM29XdjopD3NG0NECko0pkrjwKnvSxO8oZ8R0/edit?usp=sharing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https://docs.google.com/document/d/1I_hX3fjA_lopWUHdwFuu3G0Aha_3D4f-zbKuy9NzEU8/edit?usp=sharing</a:t>
            </a:r>
            <a:endParaRPr sz="1000"/>
          </a:p>
          <a:p>
            <a:pPr indent="0" lvl="0" marL="0" rtl="0" algn="l">
              <a:spcBef>
                <a:spcPts val="0"/>
              </a:spcBef>
              <a:spcAft>
                <a:spcPts val="0"/>
              </a:spcAft>
              <a:buNone/>
            </a:pPr>
            <a:r>
              <a:rPr lang="en" sz="1000" u="sng">
                <a:solidFill>
                  <a:schemeClr val="hlink"/>
                </a:solidFill>
                <a:hlinkClick r:id="rId23"/>
              </a:rPr>
              <a:t>https://docs.google.com/document/d/1I_hX3fjA_lopWUHdwFuu3G0Aha_3D4f-zbKuy9NzEU8/pub</a:t>
            </a:r>
            <a:endParaRPr sz="1000"/>
          </a:p>
          <a:p>
            <a:pPr indent="0" lvl="0" marL="0" rtl="0" algn="l">
              <a:spcBef>
                <a:spcPts val="0"/>
              </a:spcBef>
              <a:spcAft>
                <a:spcPts val="0"/>
              </a:spcAft>
              <a:buNone/>
            </a:pPr>
            <a:r>
              <a:rPr lang="en" sz="1000" u="sng">
                <a:solidFill>
                  <a:schemeClr val="hlink"/>
                </a:solidFill>
                <a:hlinkClick r:id="rId24"/>
              </a:rPr>
              <a:t>https://docs.google.com/document/d/1I_hX3fjA_lopWUHdwFuu3G0Aha_3D4f-zbKuy9NzEU8/view</a:t>
            </a:r>
            <a:endParaRPr sz="1000"/>
          </a:p>
          <a:p>
            <a:pPr indent="0" lvl="0" marL="0" rtl="0" algn="l">
              <a:spcBef>
                <a:spcPts val="0"/>
              </a:spcBef>
              <a:spcAft>
                <a:spcPts val="0"/>
              </a:spcAft>
              <a:buNone/>
            </a:pPr>
            <a:r>
              <a:rPr lang="en" sz="1000" u="sng">
                <a:solidFill>
                  <a:schemeClr val="hlink"/>
                </a:solidFill>
                <a:hlinkClick r:id="rId25"/>
              </a:rPr>
              <a:t>https://docs.google.com/presentation/d/1VBA0YxcQMIrXFTn-Ix7xLeyZJYXD6Oauqb-SwX9ZvIA/edit?usp=sharing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https://docs.google.com/presentation/d/1VBA0YxcQMIrXFTn-Ix7xLeyZJYXD6Oauqb-SwX9ZvIA/pub?start=true&amp;loop=true&amp;delayms=3000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https://docs.google.com/presentation/d/1VBA0YxcQMIrXFTn-Ix7xLeyZJYXD6Oauqb-SwX9ZvIA/view</a:t>
            </a:r>
            <a:endParaRPr sz="1000"/>
          </a:p>
          <a:p>
            <a:pPr indent="0" lvl="0" marL="0" rtl="0" algn="l">
              <a:spcBef>
                <a:spcPts val="0"/>
              </a:spcBef>
              <a:spcAft>
                <a:spcPts val="0"/>
              </a:spcAft>
              <a:buNone/>
            </a:pPr>
            <a:r>
              <a:rPr lang="en" sz="1000" u="sng">
                <a:solidFill>
                  <a:schemeClr val="hlink"/>
                </a:solidFill>
                <a:hlinkClick r:id="rId28"/>
              </a:rPr>
              <a:t>https://docs.google.com/presentation/d/1VBA0YxcQMIrXFTn-Ix7xLeyZJYXD6Oauqb-SwX9ZvIA/htmlpresent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97384853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97384853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97384853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97384853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97384853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97384853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97384853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97384853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97384853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97384853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97384853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97384853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97384853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97384853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SLIDES_API97384853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SLIDES_API97384853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97384853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97384853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https://sites.google.com/view/lagunabeachphotoboothrentals/home</a:t>
            </a:r>
            <a:endParaRPr sz="1000"/>
          </a:p>
          <a:p>
            <a:pPr indent="0" lvl="0" marL="0" rtl="0" algn="l">
              <a:spcBef>
                <a:spcPts val="0"/>
              </a:spcBef>
              <a:spcAft>
                <a:spcPts val="0"/>
              </a:spcAft>
              <a:buNone/>
            </a:pPr>
            <a:r>
              <a:rPr lang="en" sz="1000" u="sng">
                <a:solidFill>
                  <a:schemeClr val="hlink"/>
                </a:solidFill>
                <a:hlinkClick r:id="rId3"/>
              </a:rPr>
              <a:t>https://drive.google.com/drive/folders/1jVsxgP2va-qmQ5dy4YRui5xoVlOgovjv?usp=sharing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https://drive.google.com/drive/folders/1awla2GpsNf_Lf9c4ndAlnbN42pAoYlL_?usp=sharing</a:t>
            </a:r>
            <a:endParaRPr sz="1000"/>
          </a:p>
          <a:p>
            <a:pPr indent="0" lvl="0" marL="0" rtl="0" algn="l">
              <a:spcBef>
                <a:spcPts val="0"/>
              </a:spcBef>
              <a:spcAft>
                <a:spcPts val="0"/>
              </a:spcAft>
              <a:buNone/>
            </a:pPr>
            <a:r>
              <a:rPr lang="en" sz="1000" u="sng">
                <a:solidFill>
                  <a:schemeClr val="hlink"/>
                </a:solidFill>
                <a:hlinkClick r:id="rId6"/>
              </a:rPr>
              <a:t>https://drive.google.com/drive/folders/18YtDZS7Uqalih3gaK4Rq1L_rGHFq3gVE?usp=sharing</a:t>
            </a:r>
            <a:endParaRPr sz="1000"/>
          </a:p>
          <a:p>
            <a:pPr indent="0" lvl="0" marL="0" rtl="0" algn="l">
              <a:spcBef>
                <a:spcPts val="0"/>
              </a:spcBef>
              <a:spcAft>
                <a:spcPts val="0"/>
              </a:spcAft>
              <a:buNone/>
            </a:pPr>
            <a:r>
              <a:rPr lang="en" sz="1000" u="sng">
                <a:solidFill>
                  <a:schemeClr val="hlink"/>
                </a:solidFill>
                <a:hlinkClick r:id="rId7"/>
              </a:rPr>
              <a:t>https://drive.google.com/drive/folders/1ti8O602H1Io6j9YkwpGQzM7l9iO_IXrD?usp=sharing</a:t>
            </a:r>
            <a:endParaRPr sz="1000"/>
          </a:p>
          <a:p>
            <a:pPr indent="0" lvl="0" marL="0" rtl="0" algn="l">
              <a:spcBef>
                <a:spcPts val="0"/>
              </a:spcBef>
              <a:spcAft>
                <a:spcPts val="0"/>
              </a:spcAft>
              <a:buNone/>
            </a:pPr>
            <a:r>
              <a:rPr lang="en" sz="1000" u="sng">
                <a:solidFill>
                  <a:schemeClr val="hlink"/>
                </a:solidFill>
                <a:hlinkClick r:id="rId8"/>
              </a:rPr>
              <a:t>https://drive.google.com/drive/folders/1gGKvIPg7sGTZxK2Jo4mgVuA0jQTYDD_c?usp=sharing</a:t>
            </a:r>
            <a:endParaRPr sz="1000"/>
          </a:p>
          <a:p>
            <a:pPr indent="0" lvl="0" marL="0" rtl="0" algn="l">
              <a:spcBef>
                <a:spcPts val="0"/>
              </a:spcBef>
              <a:spcAft>
                <a:spcPts val="0"/>
              </a:spcAft>
              <a:buNone/>
            </a:pPr>
            <a:r>
              <a:rPr lang="en" sz="1000" u="sng">
                <a:solidFill>
                  <a:schemeClr val="hlink"/>
                </a:solidFill>
                <a:hlinkClick r:id="rId9"/>
              </a:rPr>
              <a:t>https://drive.google.com/file/d/1m6Rnj9XvD5NNNmDvliPmAtzH8E6bqYv3/view?usp=sharing</a:t>
            </a:r>
            <a:endParaRPr sz="1000"/>
          </a:p>
          <a:p>
            <a:pPr indent="0" lvl="0" marL="0" rtl="0" algn="l">
              <a:spcBef>
                <a:spcPts val="0"/>
              </a:spcBef>
              <a:spcAft>
                <a:spcPts val="0"/>
              </a:spcAft>
              <a:buNone/>
            </a:pPr>
            <a:r>
              <a:rPr lang="en" sz="1000" u="sng">
                <a:solidFill>
                  <a:schemeClr val="hlink"/>
                </a:solidFill>
                <a:hlinkClick r:id="rId10"/>
              </a:rPr>
              <a:t>https://drive.google.com/file/d/17axxFolsR1QvM-2HIaS24tTNzR7F7Xog/view?usp=sharing</a:t>
            </a:r>
            <a:endParaRPr sz="1000"/>
          </a:p>
          <a:p>
            <a:pPr indent="0" lvl="0" marL="0" rtl="0" algn="l">
              <a:spcBef>
                <a:spcPts val="0"/>
              </a:spcBef>
              <a:spcAft>
                <a:spcPts val="0"/>
              </a:spcAft>
              <a:buNone/>
            </a:pPr>
            <a:r>
              <a:rPr lang="en" sz="1000" u="sng">
                <a:solidFill>
                  <a:schemeClr val="hlink"/>
                </a:solidFill>
                <a:hlinkClick r:id="rId11"/>
              </a:rPr>
              <a:t>https://drive.google.com/file/d/1Aj_cfvu535X22jSPrPhGpgqoFqsuf-ZS/view?usp=sharing</a:t>
            </a:r>
            <a:endParaRPr sz="1000"/>
          </a:p>
          <a:p>
            <a:pPr indent="0" lvl="0" marL="0" rtl="0" algn="l">
              <a:spcBef>
                <a:spcPts val="0"/>
              </a:spcBef>
              <a:spcAft>
                <a:spcPts val="0"/>
              </a:spcAft>
              <a:buNone/>
            </a:pPr>
            <a:r>
              <a:rPr lang="en" sz="1000" u="sng">
                <a:solidFill>
                  <a:schemeClr val="hlink"/>
                </a:solidFill>
                <a:hlinkClick r:id="rId12"/>
              </a:rPr>
              <a:t>https://drive.google.com/file/d/1rEwd1t8UC-BaJdxzE0_2fk4n9uz3aCwu/view?usp=sharing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https://docs.google.com/spreadsheets/d/1zlBPqM2j7e-xFGEBqnJFrNKOTqDnj1k24IFeRpaiQv8/edit?usp=sharing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https://docs.google.com/spreadsheet/pub?key=1zlBPqM2j7e-xFGEBqnJFrNKOTqDnj1k24IFeRpaiQv8</a:t>
            </a:r>
            <a:endParaRPr sz="1000"/>
          </a:p>
          <a:p>
            <a:pPr indent="0" lvl="0" marL="0" rtl="0" algn="l">
              <a:spcBef>
                <a:spcPts val="0"/>
              </a:spcBef>
              <a:spcAft>
                <a:spcPts val="0"/>
              </a:spcAft>
              <a:buNone/>
            </a:pPr>
            <a:r>
              <a:rPr lang="en" sz="1000" u="sng">
                <a:solidFill>
                  <a:schemeClr val="hlink"/>
                </a:solidFill>
                <a:hlinkClick r:id="rId15"/>
              </a:rPr>
              <a:t>https://docs.google.com/spreadsheets/d/1zlBPqM2j7e-xFGEBqnJFrNKOTqDnj1k24IFeRpaiQv8/pubhtml</a:t>
            </a:r>
            <a:endParaRPr sz="1000"/>
          </a:p>
          <a:p>
            <a:pPr indent="0" lvl="0" marL="0" rtl="0" algn="l">
              <a:spcBef>
                <a:spcPts val="0"/>
              </a:spcBef>
              <a:spcAft>
                <a:spcPts val="0"/>
              </a:spcAft>
              <a:buNone/>
            </a:pPr>
            <a:r>
              <a:rPr lang="en" sz="1000" u="sng">
                <a:solidFill>
                  <a:schemeClr val="hlink"/>
                </a:solidFill>
                <a:hlinkClick r:id="rId16"/>
              </a:rPr>
              <a:t>https://docs.google.com/spreadsheets/d/1zlBPqM2j7e-xFGEBqnJFrNKOTqDnj1k24IFeRpaiQv8/pub</a:t>
            </a:r>
            <a:endParaRPr sz="1000"/>
          </a:p>
          <a:p>
            <a:pPr indent="0" lvl="0" marL="0" rtl="0" algn="l">
              <a:spcBef>
                <a:spcPts val="0"/>
              </a:spcBef>
              <a:spcAft>
                <a:spcPts val="0"/>
              </a:spcAft>
              <a:buNone/>
            </a:pPr>
            <a:r>
              <a:rPr lang="en" sz="1000" u="sng">
                <a:solidFill>
                  <a:schemeClr val="hlink"/>
                </a:solidFill>
                <a:hlinkClick r:id="rId17"/>
              </a:rPr>
              <a:t>https://docs.google.com/spreadsheets/d/1zlBPqM2j7e-xFGEBqnJFrNKOTqDnj1k24IFeRpaiQv8/view</a:t>
            </a:r>
            <a:endParaRPr sz="1000"/>
          </a:p>
          <a:p>
            <a:pPr indent="0" lvl="0" marL="0" rtl="0" algn="l">
              <a:spcBef>
                <a:spcPts val="0"/>
              </a:spcBef>
              <a:spcAft>
                <a:spcPts val="0"/>
              </a:spcAft>
              <a:buNone/>
            </a:pPr>
            <a:r>
              <a:rPr lang="en" sz="1000" u="sng">
                <a:solidFill>
                  <a:schemeClr val="hlink"/>
                </a:solidFill>
                <a:hlinkClick r:id="rId18"/>
              </a:rPr>
              <a:t>https://docs.google.com/forms/d/19i825QrHedh0YyUku-eryIgFBvWH4sSRbNiKjEfaMKI/edit?usp=sharing</a:t>
            </a:r>
            <a:endParaRPr sz="1000"/>
          </a:p>
          <a:p>
            <a:pPr indent="0" lvl="0" marL="0" rtl="0" algn="l">
              <a:spcBef>
                <a:spcPts val="0"/>
              </a:spcBef>
              <a:spcAft>
                <a:spcPts val="0"/>
              </a:spcAft>
              <a:buNone/>
            </a:pPr>
            <a:r>
              <a:rPr lang="en" sz="1000" u="sng">
                <a:solidFill>
                  <a:schemeClr val="hlink"/>
                </a:solidFill>
                <a:hlinkClick r:id="rId19"/>
              </a:rPr>
              <a:t>https://docs.google.com/drawings/d/1rX1KY-HM29XdjopD3NG0NECko0pkrjwKnvSxO8oZ8R0/edit?usp=sharing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22"/>
              </a:rPr>
              <a:t>https://docs.google.com/document/d/1I_hX3fjA_lopWUHdwFuu3G0Aha_3D4f-zbKuy9NzEU8/edit?usp=sharing</a:t>
            </a:r>
            <a:endParaRPr sz="1000"/>
          </a:p>
          <a:p>
            <a:pPr indent="0" lvl="0" marL="0" rtl="0" algn="l">
              <a:spcBef>
                <a:spcPts val="0"/>
              </a:spcBef>
              <a:spcAft>
                <a:spcPts val="0"/>
              </a:spcAft>
              <a:buNone/>
            </a:pPr>
            <a:r>
              <a:rPr lang="en" sz="1000" u="sng">
                <a:solidFill>
                  <a:schemeClr val="hlink"/>
                </a:solidFill>
                <a:hlinkClick r:id="rId23"/>
              </a:rPr>
              <a:t>https://docs.google.com/document/d/1I_hX3fjA_lopWUHdwFuu3G0Aha_3D4f-zbKuy9NzEU8/pub</a:t>
            </a:r>
            <a:endParaRPr sz="1000"/>
          </a:p>
          <a:p>
            <a:pPr indent="0" lvl="0" marL="0" rtl="0" algn="l">
              <a:spcBef>
                <a:spcPts val="0"/>
              </a:spcBef>
              <a:spcAft>
                <a:spcPts val="0"/>
              </a:spcAft>
              <a:buNone/>
            </a:pPr>
            <a:r>
              <a:rPr lang="en" sz="1000" u="sng">
                <a:solidFill>
                  <a:schemeClr val="hlink"/>
                </a:solidFill>
                <a:hlinkClick r:id="rId24"/>
              </a:rPr>
              <a:t>https://docs.google.com/document/d/1I_hX3fjA_lopWUHdwFuu3G0Aha_3D4f-zbKuy9NzEU8/view</a:t>
            </a:r>
            <a:endParaRPr sz="1000"/>
          </a:p>
          <a:p>
            <a:pPr indent="0" lvl="0" marL="0" rtl="0" algn="l">
              <a:spcBef>
                <a:spcPts val="0"/>
              </a:spcBef>
              <a:spcAft>
                <a:spcPts val="0"/>
              </a:spcAft>
              <a:buNone/>
            </a:pPr>
            <a:r>
              <a:rPr lang="en" sz="1000" u="sng">
                <a:solidFill>
                  <a:schemeClr val="hlink"/>
                </a:solidFill>
                <a:hlinkClick r:id="rId25"/>
              </a:rPr>
              <a:t>https://docs.google.com/presentation/d/1VBA0YxcQMIrXFTn-Ix7xLeyZJYXD6Oauqb-SwX9ZvIA/edit?usp=sharing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https://docs.google.com/presentation/d/1VBA0YxcQMIrXFTn-Ix7xLeyZJYXD6Oauqb-SwX9ZvIA/pub?start=true&amp;loop=true&amp;delayms=3000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https://docs.google.com/presentation/d/1VBA0YxcQMIrXFTn-Ix7xLeyZJYXD6Oauqb-SwX9ZvIA/view</a:t>
            </a:r>
            <a:endParaRPr sz="1000"/>
          </a:p>
          <a:p>
            <a:pPr indent="0" lvl="0" marL="0" rtl="0" algn="l">
              <a:spcBef>
                <a:spcPts val="0"/>
              </a:spcBef>
              <a:spcAft>
                <a:spcPts val="0"/>
              </a:spcAft>
              <a:buNone/>
            </a:pPr>
            <a:r>
              <a:rPr lang="en" sz="1000" u="sng">
                <a:solidFill>
                  <a:schemeClr val="hlink"/>
                </a:solidFill>
                <a:hlinkClick r:id="rId28"/>
              </a:rPr>
              <a:t>https://docs.google.com/presentation/d/1VBA0YxcQMIrXFTn-Ix7xLeyZJYXD6Oauqb-SwX9ZvIA/htmlpresent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97384853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97384853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97384853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97384853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97384853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97384853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97384853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97384853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97384853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97384853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97384853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97384853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97384853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97384853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97384853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97384853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97384853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97384853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agunabeachphotoboothrentals/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4.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rX1KY-HM29XdjopD3NG0NECko0pkrjwKnvSxO8oZ8R0/edit?usp=sharing" TargetMode="External"/><Relationship Id="rId22" Type="http://schemas.openxmlformats.org/officeDocument/2006/relationships/hyperlink" Target="https://sites.google.com/view/photoboothrentalslagunabeach/laguna-beach-photo-booths"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I_hX3fjA_lopWUHdwFuu3G0Aha_3D4f-zbKuy9NzEU8/pub" TargetMode="External"/><Relationship Id="rId23" Type="http://schemas.openxmlformats.org/officeDocument/2006/relationships/hyperlink" Target="https://docs.google.com/document/d/1I_hX3fjA_lopWUHdwFuu3G0Aha_3D4f-zbKuy9NzEU8/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rive.google.com/drive/folders/1jVsxgP2va-qmQ5dy4YRui5xoVlOgovjv?usp=sharing" TargetMode="External"/><Relationship Id="rId9" Type="http://schemas.openxmlformats.org/officeDocument/2006/relationships/hyperlink" Target="https://drive.google.com/drive/folders/1gGKvIPg7sGTZxK2Jo4mgVuA0jQTYDD_c?usp=sharing" TargetMode="External"/><Relationship Id="rId26" Type="http://schemas.openxmlformats.org/officeDocument/2006/relationships/hyperlink" Target="https://docs.google.com/presentation/d/1VBA0YxcQMIrXFTn-Ix7xLeyZJYXD6Oauqb-SwX9ZvIA/edit?usp=sharing" TargetMode="External"/><Relationship Id="rId25" Type="http://schemas.openxmlformats.org/officeDocument/2006/relationships/hyperlink" Target="https://docs.google.com/document/d/1I_hX3fjA_lopWUHdwFuu3G0Aha_3D4f-zbKuy9NzEU8/view" TargetMode="External"/><Relationship Id="rId28" Type="http://schemas.openxmlformats.org/officeDocument/2006/relationships/hyperlink" Target="https://docs.google.com/presentation/d/1VBA0YxcQMIrXFTn-Ix7xLeyZJYXD6Oauqb-SwX9ZvIA/view" TargetMode="External"/><Relationship Id="rId27" Type="http://schemas.openxmlformats.org/officeDocument/2006/relationships/hyperlink" Target="https://docs.google.com/presentation/d/1VBA0YxcQMIrXFTn-Ix7xLeyZJYXD6Oauqb-SwX9ZvIA/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awla2GpsNf_Lf9c4ndAlnbN42pAoYlL_?usp=sharing" TargetMode="External"/><Relationship Id="rId29" Type="http://schemas.openxmlformats.org/officeDocument/2006/relationships/hyperlink" Target="https://docs.google.com/presentation/d/1VBA0YxcQMIrXFTn-Ix7xLeyZJYXD6Oauqb-SwX9ZvIA/htmlpresent" TargetMode="External"/><Relationship Id="rId7" Type="http://schemas.openxmlformats.org/officeDocument/2006/relationships/hyperlink" Target="https://drive.google.com/drive/folders/18YtDZS7Uqalih3gaK4Rq1L_rGHFq3gVE?usp=sharing" TargetMode="External"/><Relationship Id="rId8" Type="http://schemas.openxmlformats.org/officeDocument/2006/relationships/hyperlink" Target="https://drive.google.com/drive/folders/1ti8O602H1Io6j9YkwpGQzM7l9iO_IXrD?usp=sharing" TargetMode="External"/><Relationship Id="rId31" Type="http://schemas.openxmlformats.org/officeDocument/2006/relationships/image" Target="../media/image2.png"/><Relationship Id="rId30" Type="http://schemas.openxmlformats.org/officeDocument/2006/relationships/hyperlink" Target="https://docs.google.com/presentation/d/1VBA0YxcQMIrXFTn-Ix7xLeyZJYXD6Oauqb-SwX9ZvIA/edit?usp=drivesdk" TargetMode="External"/><Relationship Id="rId11" Type="http://schemas.openxmlformats.org/officeDocument/2006/relationships/hyperlink" Target="https://drive.google.com/file/d/17axxFolsR1QvM-2HIaS24tTNzR7F7Xog/view?usp=sharing" TargetMode="External"/><Relationship Id="rId10" Type="http://schemas.openxmlformats.org/officeDocument/2006/relationships/hyperlink" Target="https://drive.google.com/file/d/1m6Rnj9XvD5NNNmDvliPmAtzH8E6bqYv3/view?usp=sharing" TargetMode="External"/><Relationship Id="rId13" Type="http://schemas.openxmlformats.org/officeDocument/2006/relationships/hyperlink" Target="https://drive.google.com/file/d/1rEwd1t8UC-BaJdxzE0_2fk4n9uz3aCwu/view?usp=sharing" TargetMode="External"/><Relationship Id="rId12" Type="http://schemas.openxmlformats.org/officeDocument/2006/relationships/hyperlink" Target="https://drive.google.com/file/d/1Aj_cfvu535X22jSPrPhGpgqoFqsuf-ZS/view?usp=sharing" TargetMode="External"/><Relationship Id="rId15" Type="http://schemas.openxmlformats.org/officeDocument/2006/relationships/hyperlink" Target="https://docs.google.com/spreadsheet/pub?key=1zlBPqM2j7e-xFGEBqnJFrNKOTqDnj1k24IFeRpaiQv8" TargetMode="External"/><Relationship Id="rId14" Type="http://schemas.openxmlformats.org/officeDocument/2006/relationships/hyperlink" Target="https://docs.google.com/spreadsheets/d/1zlBPqM2j7e-xFGEBqnJFrNKOTqDnj1k24IFeRpaiQv8/edit?usp=sharing" TargetMode="External"/><Relationship Id="rId17" Type="http://schemas.openxmlformats.org/officeDocument/2006/relationships/hyperlink" Target="https://docs.google.com/spreadsheets/d/1zlBPqM2j7e-xFGEBqnJFrNKOTqDnj1k24IFeRpaiQv8/pub" TargetMode="External"/><Relationship Id="rId16" Type="http://schemas.openxmlformats.org/officeDocument/2006/relationships/hyperlink" Target="https://docs.google.com/spreadsheets/d/1zlBPqM2j7e-xFGEBqnJFrNKOTqDnj1k24IFeRpaiQv8/pubhtml" TargetMode="External"/><Relationship Id="rId19" Type="http://schemas.openxmlformats.org/officeDocument/2006/relationships/hyperlink" Target="https://docs.google.com/forms/d/19i825QrHedh0YyUku-eryIgFBvWH4sSRbNiKjEfaMKI/edit?usp=sharing" TargetMode="External"/><Relationship Id="rId18" Type="http://schemas.openxmlformats.org/officeDocument/2006/relationships/hyperlink" Target="https://docs.google.com/spreadsheets/d/1zlBPqM2j7e-xFGEBqnJFrNKOTqDnj1k24IFeRpaiQv8/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3.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2.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VBA0YxcQMIrXFTn-Ix7xLeyZJYXD6Oauqb-SwX9ZvIA/edit?usp=drivesdk" TargetMode="External"/><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25.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agunabeachphotoboothrentals/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19.jpg"/><Relationship Id="rId6" Type="http://schemas.openxmlformats.org/officeDocument/2006/relationships/hyperlink" Target="https://docs.google.com/presentation/d/1VBA0YxcQMIrXFTn-Ix7xLeyZJYXD6Oauqb-SwX9ZvIA/edit?usp=drivesdk" TargetMode="External"/><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agunabeachphotoboothrental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agunabeachphotoboothrentals/home" TargetMode="External"/><Relationship Id="rId4" Type="http://schemas.openxmlformats.org/officeDocument/2006/relationships/hyperlink" Target="https://docs.google.com/presentation/d/1VBA0YxcQMIrXFTn-Ix7xLeyZJYXD6Oauqb-SwX9ZvIA/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VBA0YxcQMIrXFTn-Ix7xLeyZJYXD6Oauqb-SwX9ZvIA/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12.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11.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agunabeachphotoboothrentals/home" TargetMode="External"/><Relationship Id="rId4" Type="http://schemas.openxmlformats.org/officeDocument/2006/relationships/image" Target="../media/image21.jpg"/><Relationship Id="rId5" Type="http://schemas.openxmlformats.org/officeDocument/2006/relationships/hyperlink" Target="https://docs.google.com/presentation/d/1VBA0YxcQMIrXFTn-Ix7xLeyZJYXD6Oauqb-SwX9ZvIA/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Newport Coast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110" name="Google Shape;110;p22" title="Video photo booth rental Newport Coast">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Video photo booth rental Newport Coast" id="111" name="Google Shape;111;p22"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Newport Coast" id="118" name="Google Shape;118;p23"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Newport Coast" id="126" name="Google Shape;126;p24" title="Video photo booth rental Newport Coast">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Newport Coast" id="133" name="Google Shape;133;p25"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40" name="Google Shape;140;p26"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47" name="Google Shape;147;p27"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descr="Video photo booth rental Newport Coast" id="153" name="Google Shape;153;p28" title="Video photo booth rental Newport Coa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59" name="Google Shape;159;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60" name="Google Shape;160;p29"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https://sites.google.com/view/lagunabeachphotoboothrentals/home</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Newport Coast" id="167" name="Google Shape;167;p30" title="Video photo booth rental Newport Coa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Newport Coast</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https://sites.google.com/view/lagunabeachphotoboothrentals/home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Newport Coast" id="60" name="Google Shape;60;p14" title="Video photo booth rental Newport Coast">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Newport Coast" id="65" name="Google Shape;65;p15" title="Video photo booth rental Newport Coast">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Newport Coast</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beach and orange County to ensure your issue is spectacular. A photo booth is an excellent artifice to build up activity to your event! A photo booth can count up any event, including weddings, bar/bat mitzvahs, proms, graduations, birthday parties, anniversaries, quinceaeras, and sweet 16. We in addition to come up with the money for photo booth rentals for matter activities such as Christmas parties, fundraisers, and all in between. There is nothing more risk-taking than a photo booth to create your celebration unique! later than our experience subsequent to photo booths, you are distinct to take control of the most extreme, personal, intimate, and amusing photos. We give reasonably priced photo booth rentals for weddings, bar/bat mitzvahs, proms, graduations, birthday parties, anniversaries, quinceaeras, attractive 16 celebrations, corporate events, and community happenings in Laguna beach and surrounding regions. events in the Laguna Beach, Anaheim, Corona Del Mar, Costa Mesa, Dana Point, Huntington Beach, Irvine, Laguna Beach, Laguna Niguel, Long Beach, Newport Beach, Tustin, and adjacent regions Bring your neighboring matter to energy in Laguna beach like a extremely customisable photo booth that provides the ultimate experience. The 360 Photo Booth Experience at Laguna Beach. Whether you're getting married or hosting a business matter or party, our personalized booths will grow some to-do to your celebration in the manner of your entourage, family, and friends.Experience the thrill of a bespoke photo booth minister to that meets your individual needs. We receive that all business is unique, and we use our professional experience to get knowledge and experience. Although we are situated in Long Beach, we now bolster Los Angeles, tawny County, San Diego, and Phoenix, and we are keen to travel! 360 Photo Booth is Laguna Niguel's leading photo booth rental company. We provide a seamless first-class further to every of our clients and ensure that we will exceed all expectations for any special occasion, such as your wedding, birthday party, company or corporate party, researcher dance, bridal shower, etc. We have the funds for each unique occasion similar to full and personalized packages, high-quality photo booths, bespoke photo designs, proficient personnel, dependable attendants, and reasonably priced and transparent pricing to give an unforgettable experience. We provide every consumers and clients once an incredible experience that includes the greatest assistance at a reasonably priced price. Our entrance freshen booth is one of a kind, allowing guests to accommodate happening to ten individuals in a photo bearing in mind a specifically made logo.Hello, partygoers! This event, held in Laguna Canyon, by yourself a stone's throw from Laguna Beach, was nothing gruff of spectacular. lucky Frog Photo Booth photographed the business upon a rooftop terrace subsequent to a sleek and relaxing ambiance. Music pulsed. People danced. contacts and couples moved easily in the midst of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flavor where every smile and pose became a treasured souvenir, transforming little moments into unforgettable memories.The lucky Frog photo booth rental provided a spread for spontaneous help photographs and dance-offs... From interactive sketches to in flames embraces... Our items range from well ahead masquerade masks to quirky placards. Guests brought their personality to each frame, and all detail was recorded. The laughter grew in tandem behind the prints. The 360 picture booth shortly became the main narrowing of the event. lucky Frog photo booth rental continues to stand out all epoch later than cutting-edge technology and one-of-a-kind features.The 360 photo booth not solitary managed to commandeer static moments but moreover increased the rapidity of the event. Its capacity to spin and autograph album the entire image insured that no subtlety and no dance move, and no rude burst of laughter went undetected. What's the result? A comprehensive visual stamp album of the best raves, captured from various perspectives.Whether you're organizing a wedding, corporate event, or celebration, our 360 photo booth will meet the expense of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https://sites.google.com/view/lagunabeachphotoboothrentals/home</a:t>
            </a:r>
            <a:endParaRPr sz="1000">
              <a:solidFill>
                <a:schemeClr val="dk2"/>
              </a:solidFill>
            </a:endParaRPr>
          </a:p>
        </p:txBody>
      </p:sp>
      <p:pic>
        <p:nvPicPr>
          <p:cNvPr descr="Video photo booth rental Newport Coast" id="73" name="Google Shape;73;p16" title="Video photo booth rental Newport Coa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Newport Coast" id="80" name="Google Shape;80;p17"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Newport Coast</a:t>
            </a:r>
            <a:endParaRPr sz="800"/>
          </a:p>
          <a:p>
            <a:pPr indent="0" lvl="0" marL="0" rtl="0" algn="l">
              <a:spcBef>
                <a:spcPts val="0"/>
              </a:spcBef>
              <a:spcAft>
                <a:spcPts val="0"/>
              </a:spcAft>
              <a:buNone/>
            </a:pPr>
            <a:r>
              <a:t/>
            </a:r>
            <a:endParaRPr sz="800"/>
          </a:p>
        </p:txBody>
      </p:sp>
      <p:pic>
        <p:nvPicPr>
          <p:cNvPr descr="Video photo booth rental Newport Coast" id="87" name="Google Shape;87;p18" title="Video photo booth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92" name="Google Shape;92;p19" title="Video photo booth rental Newport Coast">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Newport Coast" id="93" name="Google Shape;93;p19"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98" name="Google Shape;98;p20" title="Video photo booth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Newport Coast" id="99" name="Google Shape;99;p20"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thing is spectacular. A photo booth is an excellent showing off to build up bustle to your event! A photo booth can total any event, including weddings, bar/bat mitzvahs, proms, graduations, birthday parties, anniversaries, quinceaeras, and sweet 16. We as a consequence manage to pay for photo booth rentals for event happenings such as Christmas parties, fundraisers, and everything in between. There is nothing more risk-taking than a photo booth to create your celebration unique! like our experience similar to photo booths, you are determined to appropriate the most extreme, personal, intimate, and amusing photos. We give reasonable photo booth rentals for weddings, bar/bat mitzvahs, proms, graduations, birthday parties, anniversaries, quinceaeras, cute 16 celebrations, corporate events, and community goings-on in Laguna beach and surrounding regions. actions in the Laguna Beach, Anaheim, Corona Del Mar, Costa Mesa, Dana Point, Huntington Beach, Irvine, Laguna Beach, Laguna Niguel, Long Beach, Newport Beach, Tustin, and neighboring regions Bring your bordering event to vivaciousness in Laguna beach once a definitely customisable photo booth that provides the ultimate experience. The 360 Photo Booth Experience at Laguna Beach. Whether you're getting married or hosting a concern situation or party, our personalized booths will grow some protest to your celebration following your entourage, family, and friends.Experience the thrill of a bespoke photo booth help that meets your individual needs. We recognize that every business is unique, and we use our professional experience to get knowledge and experience. Although we are situated in Long Beach, we now assistance Los Angeles, orangey County, San Diego, and Phoenix, and we are eager to travel! 360 Photo Booth is Laguna Niguel's leading photo booth rental company. We have the funds for a seamless first-class encourage to all of our clients and ensure that we will exceed every expectations for any special occasion, such as your wedding, birthday party, company or corporate party, studious dance, bridal shower, etc. We manage to pay for each unique occasion similar to full and personalized packages, high-quality photo booths, bespoke photo designs, talented personnel, dependable attendants, and reasonably priced and transparent pricing to present an unforgettable experience. We have the funds for every consumers and clients gone an unbelievable experience that includes the greatest bolster at a reasonably priced price. Our right to use air booth is one of a kind, allowing guests to accommodate up to ten individuals in a photo taking into account a specifically made logo.Hello, partygoers! This event, held in Laguna Canyon, deserted a stone's throw from Laguna Beach, was nothing rushed of spectacular. lucky Frog Photo Booth photographed the thing upon a rooftop terrace later than a slick and relaxing ambiance. Music pulsed. People danced. friends and couples moved easily in the midst of the bar, dance floor, and portray booth. It was a thrilling experience all around, but the 360 photo booth stole the show. Jim and Fiona made a wise choice! {} Imagine fortunate Frog's architecture and design beauty and rambling canyon pathways as the breathtaking setting for 360-degree photo booth images. James and Liz sought for the greatest 360 photo booth rental in Laguna Beach, and we surpassed their expectations. The photo booth created an engaging publicize where all smile and pose became a treasured souvenir, transforming little moments into unforgettable memories.The lucky Frog photo booth rental provided a sky for spontaneous action photographs and dance-offs... From interactive sketches to passionate embraces... Our items range from superior masquerade masks to quirky placards. Guests brought their personality to each frame, and every detail was recorded. The laughter grew in tandem following the prints. The 360 describe booth tersely became the main narrowing of the event. fortunate Frog photo booth rental continues to stand out every epoch once cutting-edge technology and one-of-a-kind features.The 360 photo booth not unaided managed to take possession of static moments but after that increased the speed of the event. Its knack to spin and record the entire image insured that no subtlety and no dance move, and no rude burst of laughter went undetected. What's the result? A amass visual tape of the best raves, captured from various perspectives.Whether you're organizing a wedding, corporate event, or celebration, our 360 photo booth will pay for an unforgettable experience. make your moments unforgettable. fortunate Frog photo booth rental offers 360-degree photo booth rentals in Laguna Beach.&#10;" id="104" name="Google Shape;104;p21" title="Video photo booth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Newport Coast" id="105" name="Google Shape;105;p21" title="Video photo booth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