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GX1syNvLFI_AVoBrBiDrjCA3jWXwwFlXOzypA5x1XVA/pub" TargetMode="External"/><Relationship Id="rId20" Type="http://schemas.openxmlformats.org/officeDocument/2006/relationships/hyperlink" Target="https://drive.google.com/file/d/1ikeu3DlxZOjnqAHKmQ84KwApiDYJ3O8F/view?usp=sharing" TargetMode="External"/><Relationship Id="rId42" Type="http://schemas.openxmlformats.org/officeDocument/2006/relationships/hyperlink" Target="https://docs.google.com/document/d/1mxe7pXYpIIPu-XgKQrjsWRGQohBxv4B5LTjuKTiY0xw/edit?usp=sharing" TargetMode="External"/><Relationship Id="rId41" Type="http://schemas.openxmlformats.org/officeDocument/2006/relationships/hyperlink" Target="https://docs.google.com/presentation/d/1GX1syNvLFI_AVoBrBiDrjCA3jWXwwFlXOzypA5x1XVA/view" TargetMode="External"/><Relationship Id="rId22" Type="http://schemas.openxmlformats.org/officeDocument/2006/relationships/hyperlink" Target="https://drive.google.com/file/d/1RJYNVjz9fHSi3v_e3rrOgjyEmvNuXf39/view?usp=sharing" TargetMode="External"/><Relationship Id="rId44" Type="http://schemas.openxmlformats.org/officeDocument/2006/relationships/hyperlink" Target="https://docs.google.com/document/d/1mxe7pXYpIIPu-XgKQrjsWRGQohBxv4B5LTjuKTiY0xw/view" TargetMode="External"/><Relationship Id="rId21" Type="http://schemas.openxmlformats.org/officeDocument/2006/relationships/hyperlink" Target="https://drive.google.com/file/d/1q-5aGRqRG6RRtHE7ZhwoBSH4WdyzqbVS/view?usp=sharing" TargetMode="External"/><Relationship Id="rId43" Type="http://schemas.openxmlformats.org/officeDocument/2006/relationships/hyperlink" Target="https://docs.google.com/document/d/1mxe7pXYpIIPu-XgKQrjsWRGQohBxv4B5LTjuKTiY0xw/pub" TargetMode="External"/><Relationship Id="rId24" Type="http://schemas.openxmlformats.org/officeDocument/2006/relationships/hyperlink" Target="https://drive.google.com/file/d/1iB7YFNCcCMs6QrhKig1MrJB6zphARYAA/view?usp=sharing" TargetMode="External"/><Relationship Id="rId46" Type="http://schemas.openxmlformats.org/officeDocument/2006/relationships/hyperlink" Target="https://docs.google.com/presentation/d/1FcdJcsIQw0SutesVZQmg5MrkiFOno8WQgp59ARwXDHo/pub" TargetMode="External"/><Relationship Id="rId23" Type="http://schemas.openxmlformats.org/officeDocument/2006/relationships/hyperlink" Target="https://drive.google.com/file/d/1Sl1mJGZLN6Z0Qut2nIRxYvqmRmrDnAqR/view?usp=sharing" TargetMode="External"/><Relationship Id="rId45" Type="http://schemas.openxmlformats.org/officeDocument/2006/relationships/hyperlink" Target="https://docs.google.com/presentation/d/1FcdJcsIQw0SutesVZQmg5MrkiFOno8WQgp59ARwXDHo/edit?usp=sha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quV6ta-nWnjGQl-Rkt2Q4-TcyglrJ1_b/view?usp=sharing" TargetMode="External"/><Relationship Id="rId3" Type="http://schemas.openxmlformats.org/officeDocument/2006/relationships/hyperlink" Target="https://drive.google.com/file/d/1pz-gyUM1zQ7Pvewlrt3iNn0bezmBkIjB/view?usp=sharing" TargetMode="External"/><Relationship Id="rId4" Type="http://schemas.openxmlformats.org/officeDocument/2006/relationships/hyperlink" Target="https://drive.google.com/file/d/1h3FIVbKw8RXyo_ThjStYO6XT1dL4CoJL/view?usp=sharing" TargetMode="External"/><Relationship Id="rId9" Type="http://schemas.openxmlformats.org/officeDocument/2006/relationships/hyperlink" Target="https://drive.google.com/file/d/1htJdU5W34APRZqTuqXZAjvnWHizD2GUL/view?usp=sharing" TargetMode="External"/><Relationship Id="rId26" Type="http://schemas.openxmlformats.org/officeDocument/2006/relationships/hyperlink" Target="https://drive.google.com/file/d/1k8GrQICkTcbf_Nfnp9cqEmh_2ddtW_LA/view?usp=sharing" TargetMode="External"/><Relationship Id="rId25" Type="http://schemas.openxmlformats.org/officeDocument/2006/relationships/hyperlink" Target="https://drive.google.com/file/d/1gauCE4zdWihbK3xivo6fOzR_Cxp0CNSj/view?usp=sharing" TargetMode="External"/><Relationship Id="rId47" Type="http://schemas.openxmlformats.org/officeDocument/2006/relationships/hyperlink" Target="https://docs.google.com/presentation/d/1FcdJcsIQw0SutesVZQmg5MrkiFOno8WQgp59ARwXDHo/view" TargetMode="External"/><Relationship Id="rId28" Type="http://schemas.openxmlformats.org/officeDocument/2006/relationships/hyperlink" Target="https://drive.google.com/file/d/1uWJEj5vEP5LWCye8rEOR7rAb7Tl5VVpE/view?usp=sharing" TargetMode="External"/><Relationship Id="rId27" Type="http://schemas.openxmlformats.org/officeDocument/2006/relationships/hyperlink" Target="https://drive.google.com/file/d/1V5a_i54ynW8uDyODk8Zf1FjlwVI9AVEk/view?usp=sharing" TargetMode="External"/><Relationship Id="rId5" Type="http://schemas.openxmlformats.org/officeDocument/2006/relationships/hyperlink" Target="https://drive.google.com/file/d/1eZcmH6GuY6ON0gz10gKmv72MyWT1rP8G/view?usp=sharing" TargetMode="External"/><Relationship Id="rId6" Type="http://schemas.openxmlformats.org/officeDocument/2006/relationships/hyperlink" Target="https://drive.google.com/file/d/1qEDxEMHRLtXUYBsjb__sx0B8F_1yoVkJ/view?usp=sharing" TargetMode="External"/><Relationship Id="rId29" Type="http://schemas.openxmlformats.org/officeDocument/2006/relationships/hyperlink" Target="https://drive.google.com/file/d/1KAa99Jh-9e_4vu1iF-rI_ZyuMp2XCZzB/view?usp=sharing" TargetMode="External"/><Relationship Id="rId7" Type="http://schemas.openxmlformats.org/officeDocument/2006/relationships/hyperlink" Target="https://drive.google.com/file/d/1N2zM0gx_olDKjbUGwlr6fBNWtfvjDY9p/view?usp=sharing" TargetMode="External"/><Relationship Id="rId8" Type="http://schemas.openxmlformats.org/officeDocument/2006/relationships/hyperlink" Target="https://drive.google.com/file/d/14vx3hsvzZxjXYhKTAcRIor-o2hu6diGP/view?usp=sharing" TargetMode="External"/><Relationship Id="rId31" Type="http://schemas.openxmlformats.org/officeDocument/2006/relationships/hyperlink" Target="https://docs.google.com/document/d/154aVQvdKJ0BlzRDFVjNBT85NqV2WIEJoXSHmLZQR70Q/pub" TargetMode="External"/><Relationship Id="rId30" Type="http://schemas.openxmlformats.org/officeDocument/2006/relationships/hyperlink" Target="https://docs.google.com/document/d/154aVQvdKJ0BlzRDFVjNBT85NqV2WIEJoXSHmLZQR70Q/edit?usp=sharing" TargetMode="External"/><Relationship Id="rId11" Type="http://schemas.openxmlformats.org/officeDocument/2006/relationships/hyperlink" Target="https://drive.google.com/file/d/1fqvm2dI06Q4BugSoMsi3mGzQdOBvp4MT/view?usp=sharing" TargetMode="External"/><Relationship Id="rId33" Type="http://schemas.openxmlformats.org/officeDocument/2006/relationships/hyperlink" Target="https://docs.google.com/presentation/d/1eKmYELL9W5YcN9tOhffbDZkQqeHVja3Zkb9vmtPAE40/edit?usp=sharing" TargetMode="External"/><Relationship Id="rId10" Type="http://schemas.openxmlformats.org/officeDocument/2006/relationships/hyperlink" Target="https://drive.google.com/file/d/1e7LpAh_HE75ENohN3M1S42k1l6VG_69F/view?usp=sharing" TargetMode="External"/><Relationship Id="rId32" Type="http://schemas.openxmlformats.org/officeDocument/2006/relationships/hyperlink" Target="https://docs.google.com/document/d/154aVQvdKJ0BlzRDFVjNBT85NqV2WIEJoXSHmLZQR70Q/view" TargetMode="External"/><Relationship Id="rId13" Type="http://schemas.openxmlformats.org/officeDocument/2006/relationships/hyperlink" Target="https://drive.google.com/file/d/1AEX2DFXBDcOfmtqmPh8W-CLIpGzXcfAq/view?usp=sharing" TargetMode="External"/><Relationship Id="rId35" Type="http://schemas.openxmlformats.org/officeDocument/2006/relationships/hyperlink" Target="https://docs.google.com/presentation/d/1eKmYELL9W5YcN9tOhffbDZkQqeHVja3Zkb9vmtPAE40/view" TargetMode="External"/><Relationship Id="rId12" Type="http://schemas.openxmlformats.org/officeDocument/2006/relationships/hyperlink" Target="https://drive.google.com/file/d/1tAEXa1MbBNLE2GOWZuP6aaeS6Me9l2po/view?usp=sharing" TargetMode="External"/><Relationship Id="rId34" Type="http://schemas.openxmlformats.org/officeDocument/2006/relationships/hyperlink" Target="https://docs.google.com/presentation/d/1eKmYELL9W5YcN9tOhffbDZkQqeHVja3Zkb9vmtPAE40/pub" TargetMode="External"/><Relationship Id="rId15" Type="http://schemas.openxmlformats.org/officeDocument/2006/relationships/hyperlink" Target="https://drive.google.com/file/d/1waCoDjdKcVmjEzmjp8iE-W7ZqljyHmjR/view?usp=sharing" TargetMode="External"/><Relationship Id="rId37" Type="http://schemas.openxmlformats.org/officeDocument/2006/relationships/hyperlink" Target="https://docs.google.com/document/d/1SK5T5LLScBctNDfyUBJndtIHNOGlqaa2rdQarhB-M3c/pub" TargetMode="External"/><Relationship Id="rId14" Type="http://schemas.openxmlformats.org/officeDocument/2006/relationships/hyperlink" Target="https://drive.google.com/file/d/14QYIi5_w15TiSEDnv8LqxBcRsNmTWilu/view?usp=sharing" TargetMode="External"/><Relationship Id="rId36" Type="http://schemas.openxmlformats.org/officeDocument/2006/relationships/hyperlink" Target="https://docs.google.com/document/d/1SK5T5LLScBctNDfyUBJndtIHNOGlqaa2rdQarhB-M3c/edit?usp=sharing" TargetMode="External"/><Relationship Id="rId17" Type="http://schemas.openxmlformats.org/officeDocument/2006/relationships/hyperlink" Target="https://drive.google.com/file/d/1ZlhM2OgUML10EWkEtiwBYu_Gi9b_Briy/view?usp=sharing" TargetMode="External"/><Relationship Id="rId39" Type="http://schemas.openxmlformats.org/officeDocument/2006/relationships/hyperlink" Target="https://docs.google.com/presentation/d/1GX1syNvLFI_AVoBrBiDrjCA3jWXwwFlXOzypA5x1XVA/edit?usp=sharing" TargetMode="External"/><Relationship Id="rId16" Type="http://schemas.openxmlformats.org/officeDocument/2006/relationships/hyperlink" Target="https://drive.google.com/file/d/1bldNw-BJNZXyAUFwKBxrBgzCsz2JXP_v/view?usp=sharing" TargetMode="External"/><Relationship Id="rId38" Type="http://schemas.openxmlformats.org/officeDocument/2006/relationships/hyperlink" Target="https://docs.google.com/document/d/1SK5T5LLScBctNDfyUBJndtIHNOGlqaa2rdQarhB-M3c/view" TargetMode="External"/><Relationship Id="rId19" Type="http://schemas.openxmlformats.org/officeDocument/2006/relationships/hyperlink" Target="https://drive.google.com/file/d/1mG1-uRzA_h1x6gb-Rd74e0XTV9Ew4DIO/view?usp=sharing" TargetMode="External"/><Relationship Id="rId18" Type="http://schemas.openxmlformats.org/officeDocument/2006/relationships/hyperlink" Target="https://drive.google.com/file/d/1nf7uhh6SGontOJ2vWAar0kXlFjdiG-MQ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22834629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22834629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https://drive.google.com/file/d/1quV6ta-nWnjGQl-Rkt2Q4-TcyglrJ1_b/view?usp=sharing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https://drive.google.com/file/d/1pz-gyUM1zQ7Pvewlrt3iNn0bezmBkIjB/view?usp=sharing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https://drive.google.com/file/d/1h3FIVbKw8RXyo_ThjStYO6XT1dL4CoJL/view?usp=sharing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https://drive.google.com/file/d/1eZcmH6GuY6ON0gz10gKmv72MyWT1rP8G/view?usp=sharing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https://drive.google.com/file/d/1qEDxEMHRLtXUYBsjb__sx0B8F_1yoVkJ/view?usp=sharing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https://drive.google.com/file/d/1N2zM0gx_olDKjbUGwlr6fBNWtfvjDY9p/view?usp=sharing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https://drive.google.com/file/d/14vx3hsvzZxjXYhKTAcRIor-o2hu6diGP/view?usp=sharing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https://drive.google.com/file/d/1htJdU5W34APRZqTuqXZAjvnWHizD2GUL/view?usp=sharing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https://drive.google.com/file/d/1e7LpAh_HE75ENohN3M1S42k1l6VG_69F/view?usp=sharing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https://drive.google.com/file/d/1fqvm2dI06Q4BugSoMsi3mGzQdOBvp4MT/view?usp=sharing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https://drive.google.com/file/d/1tAEXa1MbBNLE2GOWZuP6aaeS6Me9l2po/view?usp=sharing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https://drive.google.com/file/d/1AEX2DFXBDcOfmtqmPh8W-CLIpGzXcfAq/view?usp=sharing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https://drive.google.com/file/d/14QYIi5_w15TiSEDnv8LqxBcRsNmTWilu/view?usp=sharing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https://drive.google.com/file/d/1waCoDjdKcVmjEzmjp8iE-W7ZqljyHmjR/view?usp=sharing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https://drive.google.com/file/d/1bldNw-BJNZXyAUFwKBxrBgzCsz2JXP_v/view?usp=sharing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https://drive.google.com/file/d/1ZlhM2OgUML10EWkEtiwBYu_Gi9b_Briy/view?usp=sharing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https://drive.google.com/file/d/1nf7uhh6SGontOJ2vWAar0kXlFjdiG-MQ/view?usp=sharing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https://drive.google.com/file/d/1mG1-uRzA_h1x6gb-Rd74e0XTV9Ew4DIO/view?usp=sharing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https://drive.google.com/file/d/1ikeu3DlxZOjnqAHKmQ84KwApiDYJ3O8F/view?usp=sharing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https://drive.google.com/file/d/1q-5aGRqRG6RRtHE7ZhwoBSH4WdyzqbVS/view?usp=sharing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https://drive.google.com/file/d/1RJYNVjz9fHSi3v_e3rrOgjyEmvNuXf39/view?usp=sharing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https://drive.google.com/file/d/1Sl1mJGZLN6Z0Qut2nIRxYvqmRmrDnAqR/view?usp=sharing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https://drive.google.com/file/d/1iB7YFNCcCMs6QrhKig1MrJB6zphARYAA/view?usp=sharing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https://drive.google.com/file/d/1gauCE4zdWihbK3xivo6fOzR_Cxp0CNSj/view?usp=sharing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https://drive.google.com/file/d/1k8GrQICkTcbf_Nfnp9cqEmh_2ddtW_LA/view?usp=sharing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https://drive.google.com/file/d/1V5a_i54ynW8uDyODk8Zf1FjlwVI9AVEk/view?usp=sharing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https://drive.google.com/file/d/1uWJEj5vEP5LWCye8rEOR7rAb7Tl5VVpE/view?usp=sharing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https://drive.google.com/file/d/1KAa99Jh-9e_4vu1iF-rI_ZyuMp2XCZzB/view?usp=sharing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https://docs.google.com/document/d/154aVQvdKJ0BlzRDFVjNBT85NqV2WIEJoXSHmLZQR70Q/edit?usp=sharing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https://docs.google.com/document/d/154aVQvdKJ0BlzRDFVjNBT85NqV2WIEJoXSHmLZQR70Q/pub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https://docs.google.com/document/d/154aVQvdKJ0BlzRDFVjNBT85NqV2WIEJoXSHmLZQR70Q/view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https://docs.google.com/presentation/d/1eKmYELL9W5YcN9tOhffbDZkQqeHVja3Zkb9vmtPAE40/edit?usp=sharing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https://docs.google.com/presentation/d/1eKmYELL9W5YcN9tOhffbDZkQqeHVja3Zkb9vmtPAE40/pub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https://docs.google.com/presentation/d/1eKmYELL9W5YcN9tOhffbDZkQqeHVja3Zkb9vmtPAE40/view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https://docs.google.com/document/d/1SK5T5LLScBctNDfyUBJndtIHNOGlqaa2rdQarhB-M3c/edit?usp=sharing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https://docs.google.com/document/d/1SK5T5LLScBctNDfyUBJndtIHNOGlqaa2rdQarhB-M3c/pub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https://docs.google.com/document/d/1SK5T5LLScBctNDfyUBJndtIHNOGlqaa2rdQarhB-M3c/view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https://docs.google.com/presentation/d/1GX1syNvLFI_AVoBrBiDrjCA3jWXwwFlXOzypA5x1XVA/edit?usp=sharing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https://docs.google.com/presentation/d/1GX1syNvLFI_AVoBrBiDrjCA3jWXwwFlXOzypA5x1XVA/pub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https://docs.google.com/presentation/d/1GX1syNvLFI_AVoBrBiDrjCA3jWXwwFlXOzypA5x1XVA/view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https://docs.google.com/document/d/1mxe7pXYpIIPu-XgKQrjsWRGQohBxv4B5LTjuKTiY0xw/edit?usp=sharing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https://docs.google.com/document/d/1mxe7pXYpIIPu-XgKQrjsWRGQohBxv4B5LTjuKTiY0xw/pub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https://docs.google.com/document/d/1mxe7pXYpIIPu-XgKQrjsWRGQohBxv4B5LTjuKTiY0xw/view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https://docs.google.com/presentation/d/1FcdJcsIQw0SutesVZQmg5MrkiFOno8WQgp59ARwXDHo/edit?usp=sharing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6"/>
              </a:rPr>
              <a:t>https://docs.google.com/presentation/d/1FcdJcsIQw0SutesVZQmg5MrkiFOno8WQgp59ARwXDHo/pub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7"/>
              </a:rPr>
              <a:t>https://docs.google.com/presentation/d/1FcdJcsIQw0SutesVZQmg5MrkiFOno8WQgp59ARwXDHo/view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22834629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22834629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costa-mesa-photo-booth-rental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Villa Park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https://sites.google.com/view/costa-mesa-photo-booth-rental/home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Villa Park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