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oppins-regular.fntdata"/><Relationship Id="rId14" Type="http://schemas.openxmlformats.org/officeDocument/2006/relationships/slide" Target="slides/slide9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0" Type="http://schemas.openxmlformats.org/officeDocument/2006/relationships/hyperlink" Target="https://docs.google.com/document/d/1wON5xHszKcpgJx7m3c0LnTRxdA9fk1JoRq0bPb-j2G4/pub" TargetMode="External"/><Relationship Id="rId22" Type="http://schemas.openxmlformats.org/officeDocument/2006/relationships/hyperlink" Target="https://docs.google.com/presentation/d/1Q7Txo8I27ZzsZG-qa5Di7T83yHIJRq7zWu3TwQ6m80c/edit?usp=sharing" TargetMode="External"/><Relationship Id="rId21" Type="http://schemas.openxmlformats.org/officeDocument/2006/relationships/hyperlink" Target="https://docs.google.com/document/d/1wON5xHszKcpgJx7m3c0LnTRxdA9fk1JoRq0bPb-j2G4/view" TargetMode="External"/><Relationship Id="rId24" Type="http://schemas.openxmlformats.org/officeDocument/2006/relationships/hyperlink" Target="https://docs.google.com/presentation/d/1Q7Txo8I27ZzsZG-qa5Di7T83yHIJRq7zWu3TwQ6m80c/view" TargetMode="External"/><Relationship Id="rId23" Type="http://schemas.openxmlformats.org/officeDocument/2006/relationships/hyperlink" Target="https://docs.google.com/presentation/d/1Q7Txo8I27ZzsZG-qa5Di7T83yHIJRq7zWu3TwQ6m80c/pub?start=true&amp;loop=true&amp;delayms=3000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7clOiI2oKJKFCjwB3-CI3DXH50X8tOf7/view?usp=sharing" TargetMode="External"/><Relationship Id="rId3" Type="http://schemas.openxmlformats.org/officeDocument/2006/relationships/hyperlink" Target="https://drive.google.com/file/d/1SxX-i8pcPXbxQz-_3yNtVlxWMEudJWYi/view?usp=sharing" TargetMode="External"/><Relationship Id="rId4" Type="http://schemas.openxmlformats.org/officeDocument/2006/relationships/hyperlink" Target="https://drive.google.com/file/d/1wcptMO7RuwxGgClWMzB1J6yYa1gWbdGW/view?usp=sharing" TargetMode="External"/><Relationship Id="rId9" Type="http://schemas.openxmlformats.org/officeDocument/2006/relationships/hyperlink" Target="https://docs.google.com/presentation/d/1Jxglz6ZCOBEaPILeqRHcMumPg_87Ngl3OSqxfJbEJWY/pub?start=true&amp;loop=true&amp;delayms=3000" TargetMode="External"/><Relationship Id="rId25" Type="http://schemas.openxmlformats.org/officeDocument/2006/relationships/hyperlink" Target="https://docs.google.com/presentation/d/1Q7Txo8I27ZzsZG-qa5Di7T83yHIJRq7zWu3TwQ6m80c/htmlpresent" TargetMode="External"/><Relationship Id="rId5" Type="http://schemas.openxmlformats.org/officeDocument/2006/relationships/hyperlink" Target="https://docs.google.com/document/d/1MS7XpO2mF3oGAMp_gjO3ge7tf7VWQSRkKyS7EVuVuIs/edit?usp=sharing" TargetMode="External"/><Relationship Id="rId6" Type="http://schemas.openxmlformats.org/officeDocument/2006/relationships/hyperlink" Target="https://docs.google.com/document/d/1MS7XpO2mF3oGAMp_gjO3ge7tf7VWQSRkKyS7EVuVuIs/pub" TargetMode="External"/><Relationship Id="rId7" Type="http://schemas.openxmlformats.org/officeDocument/2006/relationships/hyperlink" Target="https://docs.google.com/document/d/1MS7XpO2mF3oGAMp_gjO3ge7tf7VWQSRkKyS7EVuVuIs/view" TargetMode="External"/><Relationship Id="rId8" Type="http://schemas.openxmlformats.org/officeDocument/2006/relationships/hyperlink" Target="https://docs.google.com/presentation/d/1Jxglz6ZCOBEaPILeqRHcMumPg_87Ngl3OSqxfJbEJWY/edit?usp=sharing" TargetMode="External"/><Relationship Id="rId11" Type="http://schemas.openxmlformats.org/officeDocument/2006/relationships/hyperlink" Target="https://docs.google.com/presentation/d/1Jxglz6ZCOBEaPILeqRHcMumPg_87Ngl3OSqxfJbEJWY/htmlpresent" TargetMode="External"/><Relationship Id="rId10" Type="http://schemas.openxmlformats.org/officeDocument/2006/relationships/hyperlink" Target="https://docs.google.com/presentation/d/1Jxglz6ZCOBEaPILeqRHcMumPg_87Ngl3OSqxfJbEJWY/view" TargetMode="External"/><Relationship Id="rId13" Type="http://schemas.openxmlformats.org/officeDocument/2006/relationships/hyperlink" Target="https://docs.google.com/document/d/109E_TNkSRggwM8skRqCfurVrhcouNPhacHjSDaHBOhI/pub" TargetMode="External"/><Relationship Id="rId12" Type="http://schemas.openxmlformats.org/officeDocument/2006/relationships/hyperlink" Target="https://docs.google.com/document/d/109E_TNkSRggwM8skRqCfurVrhcouNPhacHjSDaHBOhI/edit?usp=sharing" TargetMode="External"/><Relationship Id="rId15" Type="http://schemas.openxmlformats.org/officeDocument/2006/relationships/hyperlink" Target="https://docs.google.com/presentation/d/1pdqmY4wftHPYwPnaHTnghw9XGMNba1Yn_45r1VsnQ88/edit?usp=sharing" TargetMode="External"/><Relationship Id="rId14" Type="http://schemas.openxmlformats.org/officeDocument/2006/relationships/hyperlink" Target="https://docs.google.com/document/d/109E_TNkSRggwM8skRqCfurVrhcouNPhacHjSDaHBOhI/view" TargetMode="External"/><Relationship Id="rId17" Type="http://schemas.openxmlformats.org/officeDocument/2006/relationships/hyperlink" Target="https://docs.google.com/presentation/d/1pdqmY4wftHPYwPnaHTnghw9XGMNba1Yn_45r1VsnQ88/view" TargetMode="External"/><Relationship Id="rId16" Type="http://schemas.openxmlformats.org/officeDocument/2006/relationships/hyperlink" Target="https://docs.google.com/presentation/d/1pdqmY4wftHPYwPnaHTnghw9XGMNba1Yn_45r1VsnQ88/pub?start=true&amp;loop=true&amp;delayms=3000" TargetMode="External"/><Relationship Id="rId19" Type="http://schemas.openxmlformats.org/officeDocument/2006/relationships/hyperlink" Target="https://docs.google.com/document/d/1wON5xHszKcpgJx7m3c0LnTRxdA9fk1JoRq0bPb-j2G4/edit?usp=sharing" TargetMode="External"/><Relationship Id="rId18" Type="http://schemas.openxmlformats.org/officeDocument/2006/relationships/hyperlink" Target="https://docs.google.com/presentation/d/1pdqmY4wftHPYwPnaHTnghw9XGMNba1Yn_45r1VsnQ88/htmlpresent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20" Type="http://schemas.openxmlformats.org/officeDocument/2006/relationships/hyperlink" Target="https://docs.google.com/document/d/1wON5xHszKcpgJx7m3c0LnTRxdA9fk1JoRq0bPb-j2G4/pub" TargetMode="External"/><Relationship Id="rId22" Type="http://schemas.openxmlformats.org/officeDocument/2006/relationships/hyperlink" Target="https://docs.google.com/presentation/d/1Q7Txo8I27ZzsZG-qa5Di7T83yHIJRq7zWu3TwQ6m80c/edit?usp=sharing" TargetMode="External"/><Relationship Id="rId21" Type="http://schemas.openxmlformats.org/officeDocument/2006/relationships/hyperlink" Target="https://docs.google.com/document/d/1wON5xHszKcpgJx7m3c0LnTRxdA9fk1JoRq0bPb-j2G4/view" TargetMode="External"/><Relationship Id="rId24" Type="http://schemas.openxmlformats.org/officeDocument/2006/relationships/hyperlink" Target="https://docs.google.com/presentation/d/1Q7Txo8I27ZzsZG-qa5Di7T83yHIJRq7zWu3TwQ6m80c/view" TargetMode="External"/><Relationship Id="rId23" Type="http://schemas.openxmlformats.org/officeDocument/2006/relationships/hyperlink" Target="https://docs.google.com/presentation/d/1Q7Txo8I27ZzsZG-qa5Di7T83yHIJRq7zWu3TwQ6m80c/pub?start=true&amp;loop=true&amp;delayms=3000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7clOiI2oKJKFCjwB3-CI3DXH50X8tOf7/view?usp=sharing" TargetMode="External"/><Relationship Id="rId3" Type="http://schemas.openxmlformats.org/officeDocument/2006/relationships/hyperlink" Target="https://drive.google.com/file/d/1SxX-i8pcPXbxQz-_3yNtVlxWMEudJWYi/view?usp=sharing" TargetMode="External"/><Relationship Id="rId4" Type="http://schemas.openxmlformats.org/officeDocument/2006/relationships/hyperlink" Target="https://drive.google.com/file/d/1wcptMO7RuwxGgClWMzB1J6yYa1gWbdGW/view?usp=sharing" TargetMode="External"/><Relationship Id="rId9" Type="http://schemas.openxmlformats.org/officeDocument/2006/relationships/hyperlink" Target="https://docs.google.com/presentation/d/1Jxglz6ZCOBEaPILeqRHcMumPg_87Ngl3OSqxfJbEJWY/pub?start=true&amp;loop=true&amp;delayms=3000" TargetMode="External"/><Relationship Id="rId25" Type="http://schemas.openxmlformats.org/officeDocument/2006/relationships/hyperlink" Target="https://docs.google.com/presentation/d/1Q7Txo8I27ZzsZG-qa5Di7T83yHIJRq7zWu3TwQ6m80c/htmlpresent" TargetMode="External"/><Relationship Id="rId5" Type="http://schemas.openxmlformats.org/officeDocument/2006/relationships/hyperlink" Target="https://docs.google.com/document/d/1MS7XpO2mF3oGAMp_gjO3ge7tf7VWQSRkKyS7EVuVuIs/edit?usp=sharing" TargetMode="External"/><Relationship Id="rId6" Type="http://schemas.openxmlformats.org/officeDocument/2006/relationships/hyperlink" Target="https://docs.google.com/document/d/1MS7XpO2mF3oGAMp_gjO3ge7tf7VWQSRkKyS7EVuVuIs/pub" TargetMode="External"/><Relationship Id="rId7" Type="http://schemas.openxmlformats.org/officeDocument/2006/relationships/hyperlink" Target="https://docs.google.com/document/d/1MS7XpO2mF3oGAMp_gjO3ge7tf7VWQSRkKyS7EVuVuIs/view" TargetMode="External"/><Relationship Id="rId8" Type="http://schemas.openxmlformats.org/officeDocument/2006/relationships/hyperlink" Target="https://docs.google.com/presentation/d/1Jxglz6ZCOBEaPILeqRHcMumPg_87Ngl3OSqxfJbEJWY/edit?usp=sharing" TargetMode="External"/><Relationship Id="rId11" Type="http://schemas.openxmlformats.org/officeDocument/2006/relationships/hyperlink" Target="https://docs.google.com/presentation/d/1Jxglz6ZCOBEaPILeqRHcMumPg_87Ngl3OSqxfJbEJWY/htmlpresent" TargetMode="External"/><Relationship Id="rId10" Type="http://schemas.openxmlformats.org/officeDocument/2006/relationships/hyperlink" Target="https://docs.google.com/presentation/d/1Jxglz6ZCOBEaPILeqRHcMumPg_87Ngl3OSqxfJbEJWY/view" TargetMode="External"/><Relationship Id="rId13" Type="http://schemas.openxmlformats.org/officeDocument/2006/relationships/hyperlink" Target="https://docs.google.com/document/d/109E_TNkSRggwM8skRqCfurVrhcouNPhacHjSDaHBOhI/pub" TargetMode="External"/><Relationship Id="rId12" Type="http://schemas.openxmlformats.org/officeDocument/2006/relationships/hyperlink" Target="https://docs.google.com/document/d/109E_TNkSRggwM8skRqCfurVrhcouNPhacHjSDaHBOhI/edit?usp=sharing" TargetMode="External"/><Relationship Id="rId15" Type="http://schemas.openxmlformats.org/officeDocument/2006/relationships/hyperlink" Target="https://docs.google.com/presentation/d/1pdqmY4wftHPYwPnaHTnghw9XGMNba1Yn_45r1VsnQ88/edit?usp=sharing" TargetMode="External"/><Relationship Id="rId14" Type="http://schemas.openxmlformats.org/officeDocument/2006/relationships/hyperlink" Target="https://docs.google.com/document/d/109E_TNkSRggwM8skRqCfurVrhcouNPhacHjSDaHBOhI/view" TargetMode="External"/><Relationship Id="rId17" Type="http://schemas.openxmlformats.org/officeDocument/2006/relationships/hyperlink" Target="https://docs.google.com/presentation/d/1pdqmY4wftHPYwPnaHTnghw9XGMNba1Yn_45r1VsnQ88/view" TargetMode="External"/><Relationship Id="rId16" Type="http://schemas.openxmlformats.org/officeDocument/2006/relationships/hyperlink" Target="https://docs.google.com/presentation/d/1pdqmY4wftHPYwPnaHTnghw9XGMNba1Yn_45r1VsnQ88/pub?start=true&amp;loop=true&amp;delayms=3000" TargetMode="External"/><Relationship Id="rId19" Type="http://schemas.openxmlformats.org/officeDocument/2006/relationships/hyperlink" Target="https://docs.google.com/document/d/1wON5xHszKcpgJx7m3c0LnTRxdA9fk1JoRq0bPb-j2G4/edit?usp=sharing" TargetMode="External"/><Relationship Id="rId18" Type="http://schemas.openxmlformats.org/officeDocument/2006/relationships/hyperlink" Target="https://docs.google.com/presentation/d/1pdqmY4wftHPYwPnaHTnghw9XGMNba1Yn_45r1VsnQ88/htmlpresent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59928586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59928586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https://drive.google.com/file/d/17clOiI2oKJKFCjwB3-CI3DXH50X8tOf7/view?usp=sharing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https://drive.google.com/file/d/1SxX-i8pcPXbxQz-_3yNtVlxWMEudJWYi/view?usp=sharing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https://drive.google.com/file/d/1wcptMO7RuwxGgClWMzB1J6yYa1gWbdGW/view?usp=sharing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https://docs.google.com/document/d/1MS7XpO2mF3oGAMp_gjO3ge7tf7VWQSRkKyS7EVuVuIs/edit?usp=sharing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https://docs.google.com/document/d/1MS7XpO2mF3oGAMp_gjO3ge7tf7VWQSRkKyS7EVuVuIs/pub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https://docs.google.com/document/d/1MS7XpO2mF3oGAMp_gjO3ge7tf7VWQSRkKyS7EVuVuIs/view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https://docs.google.com/presentation/d/1Jxglz6ZCOBEaPILeqRHcMumPg_87Ngl3OSqxfJbEJWY/edit?usp=sharing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https://docs.google.com/presentation/d/1Jxglz6ZCOBEaPILeqRHcMumPg_87Ngl3OSqxfJbEJWY/pub?start=true&amp;loop=true&amp;delayms=3000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https://docs.google.com/presentation/d/1Jxglz6ZCOBEaPILeqRHcMumPg_87Ngl3OSqxfJbEJWY/view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https://docs.google.com/presentation/d/1Jxglz6ZCOBEaPILeqRHcMumPg_87Ngl3OSqxfJbEJWY/htmlpresent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https://docs.google.com/document/d/109E_TNkSRggwM8skRqCfurVrhcouNPhacHjSDaHBOhI/edit?usp=sharing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https://docs.google.com/document/d/109E_TNkSRggwM8skRqCfurVrhcouNPhacHjSDaHBOhI/pub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https://docs.google.com/document/d/109E_TNkSRggwM8skRqCfurVrhcouNPhacHjSDaHBOhI/view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https://docs.google.com/presentation/d/1pdqmY4wftHPYwPnaHTnghw9XGMNba1Yn_45r1VsnQ88/edit?usp=sharing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https://docs.google.com/presentation/d/1pdqmY4wftHPYwPnaHTnghw9XGMNba1Yn_45r1VsnQ88/pub?start=true&amp;loop=true&amp;delayms=3000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https://docs.google.com/presentation/d/1pdqmY4wftHPYwPnaHTnghw9XGMNba1Yn_45r1VsnQ88/view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https://docs.google.com/presentation/d/1pdqmY4wftHPYwPnaHTnghw9XGMNba1Yn_45r1VsnQ88/htmlpresent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https://docs.google.com/document/d/1wON5xHszKcpgJx7m3c0LnTRxdA9fk1JoRq0bPb-j2G4/edit?usp=sharing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https://docs.google.com/document/d/1wON5xHszKcpgJx7m3c0LnTRxdA9fk1JoRq0bPb-j2G4/pub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https://docs.google.com/document/d/1wON5xHszKcpgJx7m3c0LnTRxdA9fk1JoRq0bPb-j2G4/view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https://docs.google.com/presentation/d/1Q7Txo8I27ZzsZG-qa5Di7T83yHIJRq7zWu3TwQ6m80c/edit?usp=sharing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https://docs.google.com/presentation/d/1Q7Txo8I27ZzsZG-qa5Di7T83yHIJRq7zWu3TwQ6m80c/pub?start=true&amp;loop=true&amp;delayms=3000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4"/>
              </a:rPr>
              <a:t>https://docs.google.com/presentation/d/1Q7Txo8I27ZzsZG-qa5Di7T83yHIJRq7zWu3TwQ6m80c/view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5"/>
              </a:rPr>
              <a:t>https://docs.google.com/presentation/d/1Q7Txo8I27ZzsZG-qa5Di7T83yHIJRq7zWu3TwQ6m80c/htmlpresent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59928586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59928586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59928586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59928586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SLIDES_API59928586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SLIDES_API59928586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Party Snaps Photo Booth OC | 360 Photo Booth Rental Orange County12911 Dungan Ln, Garden Grove, CA 92840562-303-9926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SLIDES_API59928586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SLIDES_API59928586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Party Snaps Photo Booth OC | 360 Photo Booth Rental Orange County12911 Dungan Ln, Garden Grove, CA 92840562-303-9926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SLIDES_API599285867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SLIDES_API59928586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SLIDES_API599285867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SLIDES_API599285867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portable photo booth,inflatable photo booth selfie booth,wedding photo booth rental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SLIDES_API599285867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SLIDES_API599285867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https://drive.google.com/file/d/17clOiI2oKJKFCjwB3-CI3DXH50X8tOf7/view?usp=sharing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https://drive.google.com/file/d/1SxX-i8pcPXbxQz-_3yNtVlxWMEudJWYi/view?usp=sharing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https://drive.google.com/file/d/1wcptMO7RuwxGgClWMzB1J6yYa1gWbdGW/view?usp=sharing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https://docs.google.com/document/d/1MS7XpO2mF3oGAMp_gjO3ge7tf7VWQSRkKyS7EVuVuIs/edit?usp=sharing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https://docs.google.com/document/d/1MS7XpO2mF3oGAMp_gjO3ge7tf7VWQSRkKyS7EVuVuIs/pub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https://docs.google.com/document/d/1MS7XpO2mF3oGAMp_gjO3ge7tf7VWQSRkKyS7EVuVuIs/view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https://docs.google.com/presentation/d/1Jxglz6ZCOBEaPILeqRHcMumPg_87Ngl3OSqxfJbEJWY/edit?usp=sharing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https://docs.google.com/presentation/d/1Jxglz6ZCOBEaPILeqRHcMumPg_87Ngl3OSqxfJbEJWY/pub?start=true&amp;loop=true&amp;delayms=3000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https://docs.google.com/presentation/d/1Jxglz6ZCOBEaPILeqRHcMumPg_87Ngl3OSqxfJbEJWY/view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https://docs.google.com/presentation/d/1Jxglz6ZCOBEaPILeqRHcMumPg_87Ngl3OSqxfJbEJWY/htmlpresent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https://docs.google.com/document/d/109E_TNkSRggwM8skRqCfurVrhcouNPhacHjSDaHBOhI/edit?usp=sharing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https://docs.google.com/document/d/109E_TNkSRggwM8skRqCfurVrhcouNPhacHjSDaHBOhI/pub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https://docs.google.com/document/d/109E_TNkSRggwM8skRqCfurVrhcouNPhacHjSDaHBOhI/view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https://docs.google.com/presentation/d/1pdqmY4wftHPYwPnaHTnghw9XGMNba1Yn_45r1VsnQ88/edit?usp=sharing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https://docs.google.com/presentation/d/1pdqmY4wftHPYwPnaHTnghw9XGMNba1Yn_45r1VsnQ88/pub?start=true&amp;loop=true&amp;delayms=3000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https://docs.google.com/presentation/d/1pdqmY4wftHPYwPnaHTnghw9XGMNba1Yn_45r1VsnQ88/view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https://docs.google.com/presentation/d/1pdqmY4wftHPYwPnaHTnghw9XGMNba1Yn_45r1VsnQ88/htmlpresent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https://docs.google.com/document/d/1wON5xHszKcpgJx7m3c0LnTRxdA9fk1JoRq0bPb-j2G4/edit?usp=sharing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https://docs.google.com/document/d/1wON5xHszKcpgJx7m3c0LnTRxdA9fk1JoRq0bPb-j2G4/pub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https://docs.google.com/document/d/1wON5xHszKcpgJx7m3c0LnTRxdA9fk1JoRq0bPb-j2G4/view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https://docs.google.com/presentation/d/1Q7Txo8I27ZzsZG-qa5Di7T83yHIJRq7zWu3TwQ6m80c/edit?usp=sharing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https://docs.google.com/presentation/d/1Q7Txo8I27ZzsZG-qa5Di7T83yHIJRq7zWu3TwQ6m80c/pub?start=true&amp;loop=true&amp;delayms=3000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4"/>
              </a:rPr>
              <a:t>https://docs.google.com/presentation/d/1Q7Txo8I27ZzsZG-qa5Di7T83yHIJRq7zWu3TwQ6m80c/view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5"/>
              </a:rPr>
              <a:t>https://docs.google.com/presentation/d/1Q7Txo8I27ZzsZG-qa5Di7T83yHIJRq7zWu3TwQ6m80c/htmlpresent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599285867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59928586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portable photo booth,inflatable photo booth selfie booth,wedding photo booth rental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wedding-photo-booth-oc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QpTiTGFtM9xqrHFr3NrlOHazlavUN-IZ/view?usp=drivesdk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ites.google.com/view/wedding-photo-booth-oc/home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hyperlink" Target="https://docs.google.com/document/d/1wON5xHszKcpgJx7m3c0LnTRxdA9fk1JoRq0bPb-j2G4/edit?usp=sharing" TargetMode="External"/><Relationship Id="rId22" Type="http://schemas.openxmlformats.org/officeDocument/2006/relationships/hyperlink" Target="https://docs.google.com/document/d/1wON5xHszKcpgJx7m3c0LnTRxdA9fk1JoRq0bPb-j2G4/view" TargetMode="External"/><Relationship Id="rId21" Type="http://schemas.openxmlformats.org/officeDocument/2006/relationships/hyperlink" Target="https://docs.google.com/document/d/1wON5xHszKcpgJx7m3c0LnTRxdA9fk1JoRq0bPb-j2G4/pub" TargetMode="External"/><Relationship Id="rId24" Type="http://schemas.openxmlformats.org/officeDocument/2006/relationships/hyperlink" Target="https://docs.google.com/presentation/d/1Q7Txo8I27ZzsZG-qa5Di7T83yHIJRq7zWu3TwQ6m80c/pub?start=true&amp;loop=true&amp;delayms=3000" TargetMode="External"/><Relationship Id="rId23" Type="http://schemas.openxmlformats.org/officeDocument/2006/relationships/hyperlink" Target="https://docs.google.com/presentation/d/1Q7Txo8I27ZzsZG-qa5Di7T83yHIJRq7zWu3TwQ6m80c/edit?usp=sharing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7clOiI2oKJKFCjwB3-CI3DXH50X8tOf7/view?usp=sharing" TargetMode="External"/><Relationship Id="rId4" Type="http://schemas.openxmlformats.org/officeDocument/2006/relationships/hyperlink" Target="https://drive.google.com/file/d/1SxX-i8pcPXbxQz-_3yNtVlxWMEudJWYi/view?usp=sharing" TargetMode="External"/><Relationship Id="rId9" Type="http://schemas.openxmlformats.org/officeDocument/2006/relationships/hyperlink" Target="https://docs.google.com/presentation/d/1Jxglz6ZCOBEaPILeqRHcMumPg_87Ngl3OSqxfJbEJWY/edit?usp=sharing" TargetMode="External"/><Relationship Id="rId26" Type="http://schemas.openxmlformats.org/officeDocument/2006/relationships/hyperlink" Target="https://docs.google.com/presentation/d/1Q7Txo8I27ZzsZG-qa5Di7T83yHIJRq7zWu3TwQ6m80c/htmlpresent" TargetMode="External"/><Relationship Id="rId25" Type="http://schemas.openxmlformats.org/officeDocument/2006/relationships/hyperlink" Target="https://docs.google.com/presentation/d/1Q7Txo8I27ZzsZG-qa5Di7T83yHIJRq7zWu3TwQ6m80c/view" TargetMode="External"/><Relationship Id="rId5" Type="http://schemas.openxmlformats.org/officeDocument/2006/relationships/hyperlink" Target="https://drive.google.com/file/d/1wcptMO7RuwxGgClWMzB1J6yYa1gWbdGW/view?usp=sharing" TargetMode="External"/><Relationship Id="rId6" Type="http://schemas.openxmlformats.org/officeDocument/2006/relationships/hyperlink" Target="https://docs.google.com/document/d/1MS7XpO2mF3oGAMp_gjO3ge7tf7VWQSRkKyS7EVuVuIs/edit?usp=sharing" TargetMode="External"/><Relationship Id="rId7" Type="http://schemas.openxmlformats.org/officeDocument/2006/relationships/hyperlink" Target="https://docs.google.com/document/d/1MS7XpO2mF3oGAMp_gjO3ge7tf7VWQSRkKyS7EVuVuIs/pub" TargetMode="External"/><Relationship Id="rId8" Type="http://schemas.openxmlformats.org/officeDocument/2006/relationships/hyperlink" Target="https://docs.google.com/document/d/1MS7XpO2mF3oGAMp_gjO3ge7tf7VWQSRkKyS7EVuVuIs/view" TargetMode="External"/><Relationship Id="rId11" Type="http://schemas.openxmlformats.org/officeDocument/2006/relationships/hyperlink" Target="https://docs.google.com/presentation/d/1Jxglz6ZCOBEaPILeqRHcMumPg_87Ngl3OSqxfJbEJWY/view" TargetMode="External"/><Relationship Id="rId10" Type="http://schemas.openxmlformats.org/officeDocument/2006/relationships/hyperlink" Target="https://docs.google.com/presentation/d/1Jxglz6ZCOBEaPILeqRHcMumPg_87Ngl3OSqxfJbEJWY/pub?start=true&amp;loop=true&amp;delayms=3000" TargetMode="External"/><Relationship Id="rId13" Type="http://schemas.openxmlformats.org/officeDocument/2006/relationships/hyperlink" Target="https://docs.google.com/document/d/109E_TNkSRggwM8skRqCfurVrhcouNPhacHjSDaHBOhI/edit?usp=sharing" TargetMode="External"/><Relationship Id="rId12" Type="http://schemas.openxmlformats.org/officeDocument/2006/relationships/hyperlink" Target="https://docs.google.com/presentation/d/1Jxglz6ZCOBEaPILeqRHcMumPg_87Ngl3OSqxfJbEJWY/htmlpresent" TargetMode="External"/><Relationship Id="rId15" Type="http://schemas.openxmlformats.org/officeDocument/2006/relationships/hyperlink" Target="https://docs.google.com/document/d/109E_TNkSRggwM8skRqCfurVrhcouNPhacHjSDaHBOhI/view" TargetMode="External"/><Relationship Id="rId14" Type="http://schemas.openxmlformats.org/officeDocument/2006/relationships/hyperlink" Target="https://docs.google.com/document/d/109E_TNkSRggwM8skRqCfurVrhcouNPhacHjSDaHBOhI/pub" TargetMode="External"/><Relationship Id="rId17" Type="http://schemas.openxmlformats.org/officeDocument/2006/relationships/hyperlink" Target="https://docs.google.com/presentation/d/1pdqmY4wftHPYwPnaHTnghw9XGMNba1Yn_45r1VsnQ88/pub?start=true&amp;loop=true&amp;delayms=3000" TargetMode="External"/><Relationship Id="rId16" Type="http://schemas.openxmlformats.org/officeDocument/2006/relationships/hyperlink" Target="https://docs.google.com/presentation/d/1pdqmY4wftHPYwPnaHTnghw9XGMNba1Yn_45r1VsnQ88/edit?usp=sharing" TargetMode="External"/><Relationship Id="rId19" Type="http://schemas.openxmlformats.org/officeDocument/2006/relationships/hyperlink" Target="https://docs.google.com/presentation/d/1pdqmY4wftHPYwPnaHTnghw9XGMNba1Yn_45r1VsnQ88/htmlpresent" TargetMode="External"/><Relationship Id="rId18" Type="http://schemas.openxmlformats.org/officeDocument/2006/relationships/hyperlink" Target="https://docs.google.com/presentation/d/1pdqmY4wftHPYwPnaHTnghw9XGMNba1Yn_45r1VsnQ88/view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ites.google.com/view/wedding-photo-booth-oc/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rental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https://sites.google.com/view/wedding-photo-booth-oc/home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dding photo booth rental" id="60" name="Google Shape;60;p14" title="wedding photo booth renta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176" y="0"/>
            <a:ext cx="61356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Contact Information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Party Snaps Photo Booth OC | 360 Photo Booth Rental Orange County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12911 Dungan Ln, Garden Grove, CA 92840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562-303-9926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More info about us: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portable photo booth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inflatable photo booth selfie booth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wedding photo booth rental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&#10;" id="81" name="Google Shape;81;p18" title="wedding photo booth rental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0" y="6667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Links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recommended resources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Please visit :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3"/>
              </a:rPr>
              <a:t>photo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"/>
              </a:rPr>
              <a:t>photo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5"/>
              </a:rPr>
              <a:t>photo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6"/>
              </a:rPr>
              <a:t>document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7"/>
              </a:rPr>
              <a:t>document pub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8"/>
              </a:rPr>
              <a:t>document view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9"/>
              </a:rPr>
              <a:t>presentation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0"/>
              </a:rPr>
              <a:t>presentation pub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1"/>
              </a:rPr>
              <a:t>presentation view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2"/>
              </a:rPr>
              <a:t>presentation html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3"/>
              </a:rPr>
              <a:t>document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4"/>
              </a:rPr>
              <a:t>document pub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5"/>
              </a:rPr>
              <a:t>document view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6"/>
              </a:rPr>
              <a:t>presentation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7"/>
              </a:rPr>
              <a:t>presentation pub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8"/>
              </a:rPr>
              <a:t>presentation view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19"/>
              </a:rPr>
              <a:t>presentation html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0"/>
              </a:rPr>
              <a:t>document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1"/>
              </a:rPr>
              <a:t>document pub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2"/>
              </a:rPr>
              <a:t>document view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3"/>
              </a:rPr>
              <a:t>presentation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4"/>
              </a:rPr>
              <a:t>presentation pub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5"/>
              </a:rPr>
              <a:t>presentation view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26"/>
              </a:rPr>
              <a:t>presentation html</a:t>
            </a:r>
            <a:endParaRPr sz="700"/>
          </a:p>
          <a:p>
            <a:pPr indent="0" lvl="0" marL="0" rtl="0" algn="l">
              <a:lnSpc>
                <a:spcPct val="1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rental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https://sites.google.com/view/wedding-photo-booth-oc/home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