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vd6qoOHB_K3LH7xIo4dEY1NK8rWOwLB7UCCPYjFHzD4/edit?usp=sharing" TargetMode="External"/><Relationship Id="rId21" Type="http://schemas.openxmlformats.org/officeDocument/2006/relationships/hyperlink" Target="https://sites.google.com/view/aitransformphotobooth/home" TargetMode="External"/><Relationship Id="rId24" Type="http://schemas.openxmlformats.org/officeDocument/2006/relationships/hyperlink" Target="https://docs.google.com/document/d/1vd6qoOHB_K3LH7xIo4dEY1NK8rWOwLB7UCCPYjFHzD4/view" TargetMode="External"/><Relationship Id="rId23" Type="http://schemas.openxmlformats.org/officeDocument/2006/relationships/hyperlink" Target="https://docs.google.com/document/d/1vd6qoOHB_K3LH7xIo4dEY1NK8rWOwLB7UCCPYjFHzD4/pub" TargetMode="External"/><Relationship Id="rId1" Type="http://schemas.openxmlformats.org/officeDocument/2006/relationships/notesMaster" Target="../notesMasters/notesMaster1.xml"/><Relationship Id="rId2" Type="http://schemas.openxmlformats.org/officeDocument/2006/relationships/hyperlink" Target="https://sites.google.com/view/orangecountyspincamvideobooth/home" TargetMode="External"/><Relationship Id="rId3" Type="http://schemas.openxmlformats.org/officeDocument/2006/relationships/hyperlink" Target="https://drive.google.com/drive/folders/1lIEfx_4psr71xHYG9PIy1LdpYK1jU6b1?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lSfPxOpU-9OEItPfbPjodDBfwL71oXNj/view?usp=sharing" TargetMode="External"/><Relationship Id="rId26" Type="http://schemas.openxmlformats.org/officeDocument/2006/relationships/hyperlink" Target="https://docs.google.com/presentation/d/1Ps0P09plaw2TUCiJqcRSQuiAkxeSEQS2tlV2siCNSCE/pub?start=true&amp;loop=true&amp;delayms=3000" TargetMode="External"/><Relationship Id="rId25" Type="http://schemas.openxmlformats.org/officeDocument/2006/relationships/hyperlink" Target="https://docs.google.com/presentation/d/1Ps0P09plaw2TUCiJqcRSQuiAkxeSEQS2tlV2siCNSCE/edit?usp=sharing" TargetMode="External"/><Relationship Id="rId28" Type="http://schemas.openxmlformats.org/officeDocument/2006/relationships/hyperlink" Target="https://docs.google.com/presentation/d/1Ps0P09plaw2TUCiJqcRSQuiAkxeSEQS2tlV2siCNSCE/htmlpresent" TargetMode="External"/><Relationship Id="rId27" Type="http://schemas.openxmlformats.org/officeDocument/2006/relationships/hyperlink" Target="https://docs.google.com/presentation/d/1Ps0P09plaw2TUCiJqcRSQuiAkxeSEQS2tlV2siCNSCE/view" TargetMode="External"/><Relationship Id="rId5" Type="http://schemas.openxmlformats.org/officeDocument/2006/relationships/hyperlink" Target="https://drive.google.com/drive/folders/1xAB-J9cspeM8cbZKolocjDWLbad44Tc8?usp=sharing" TargetMode="External"/><Relationship Id="rId6" Type="http://schemas.openxmlformats.org/officeDocument/2006/relationships/hyperlink" Target="https://drive.google.com/drive/folders/1A1AABiDcKF8JYGusCuRphpEZrmJq_2tt?usp=sharing" TargetMode="External"/><Relationship Id="rId7" Type="http://schemas.openxmlformats.org/officeDocument/2006/relationships/hyperlink" Target="https://drive.google.com/drive/folders/1-YRKw5UMT0yrEPp3MOKuSqADMWmMBIEk?usp=sharing" TargetMode="External"/><Relationship Id="rId8" Type="http://schemas.openxmlformats.org/officeDocument/2006/relationships/hyperlink" Target="https://drive.google.com/drive/folders/1gVjPulck_vGhkJkra_YtVDBDw8GDO9mj?usp=sharing" TargetMode="External"/><Relationship Id="rId11" Type="http://schemas.openxmlformats.org/officeDocument/2006/relationships/hyperlink" Target="https://drive.google.com/file/d/1fRqvTWCfTTt5C8UB1thVf-_8tcJCzOp3/view?usp=sharing" TargetMode="External"/><Relationship Id="rId10" Type="http://schemas.openxmlformats.org/officeDocument/2006/relationships/hyperlink" Target="https://drive.google.com/file/d/1DY3YhIloaer00nKdyTaveqBJ4rCMVkyj/view?usp=sharing" TargetMode="External"/><Relationship Id="rId13" Type="http://schemas.openxmlformats.org/officeDocument/2006/relationships/hyperlink" Target="https://docs.google.com/spreadsheets/d/1UxUrDjyXw1OnNcMxN4-yLcnHvv_gJ7KvU-aeD94I868/edit?usp=sharing" TargetMode="External"/><Relationship Id="rId12" Type="http://schemas.openxmlformats.org/officeDocument/2006/relationships/hyperlink" Target="https://drive.google.com/file/d/1bbHDEdw_CgJeiYdEUpyH6UeuITIDNkXj/view?usp=sharing" TargetMode="External"/><Relationship Id="rId15" Type="http://schemas.openxmlformats.org/officeDocument/2006/relationships/hyperlink" Target="https://docs.google.com/spreadsheets/d/1UxUrDjyXw1OnNcMxN4-yLcnHvv_gJ7KvU-aeD94I868/pubhtml" TargetMode="External"/><Relationship Id="rId14" Type="http://schemas.openxmlformats.org/officeDocument/2006/relationships/hyperlink" Target="https://docs.google.com/spreadsheet/pub?key=1UxUrDjyXw1OnNcMxN4-yLcnHvv_gJ7KvU-aeD94I868" TargetMode="External"/><Relationship Id="rId17" Type="http://schemas.openxmlformats.org/officeDocument/2006/relationships/hyperlink" Target="https://docs.google.com/spreadsheets/d/1UxUrDjyXw1OnNcMxN4-yLcnHvv_gJ7KvU-aeD94I868/view" TargetMode="External"/><Relationship Id="rId16" Type="http://schemas.openxmlformats.org/officeDocument/2006/relationships/hyperlink" Target="https://docs.google.com/spreadsheets/d/1UxUrDjyXw1OnNcMxN4-yLcnHvv_gJ7KvU-aeD94I868/pub" TargetMode="External"/><Relationship Id="rId19" Type="http://schemas.openxmlformats.org/officeDocument/2006/relationships/hyperlink" Target="https://docs.google.com/drawings/d/1b2_AxR3pfcxa75gTS6jGdKBsCHk_gOaKiH0sA_sN-wc/edit?usp=sharing" TargetMode="External"/><Relationship Id="rId18" Type="http://schemas.openxmlformats.org/officeDocument/2006/relationships/hyperlink" Target="https://docs.google.com/forms/d/10Hj5KwvQpsqEMdFxTntJiuBPcxg2MyONF59g_zWns0E/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vd6qoOHB_K3LH7xIo4dEY1NK8rWOwLB7UCCPYjFHzD4/edit?usp=sharing" TargetMode="External"/><Relationship Id="rId21" Type="http://schemas.openxmlformats.org/officeDocument/2006/relationships/hyperlink" Target="https://sites.google.com/view/aitransformphotobooth/home" TargetMode="External"/><Relationship Id="rId24" Type="http://schemas.openxmlformats.org/officeDocument/2006/relationships/hyperlink" Target="https://docs.google.com/document/d/1vd6qoOHB_K3LH7xIo4dEY1NK8rWOwLB7UCCPYjFHzD4/view" TargetMode="External"/><Relationship Id="rId23" Type="http://schemas.openxmlformats.org/officeDocument/2006/relationships/hyperlink" Target="https://docs.google.com/document/d/1vd6qoOHB_K3LH7xIo4dEY1NK8rWOwLB7UCCPYjFHzD4/pub" TargetMode="External"/><Relationship Id="rId1" Type="http://schemas.openxmlformats.org/officeDocument/2006/relationships/notesMaster" Target="../notesMasters/notesMaster1.xml"/><Relationship Id="rId2" Type="http://schemas.openxmlformats.org/officeDocument/2006/relationships/hyperlink" Target="https://sites.google.com/view/orangecountyspincamvideobooth/home" TargetMode="External"/><Relationship Id="rId3" Type="http://schemas.openxmlformats.org/officeDocument/2006/relationships/hyperlink" Target="https://drive.google.com/drive/folders/1lIEfx_4psr71xHYG9PIy1LdpYK1jU6b1?usp=sharing" TargetMode="External"/><Relationship Id="rId4" Type="http://schemas.openxmlformats.org/officeDocument/2006/relationships/hyperlink" Target="https://news.google.com/rss/search?q=videobooth" TargetMode="External"/><Relationship Id="rId9" Type="http://schemas.openxmlformats.org/officeDocument/2006/relationships/hyperlink" Target="https://drive.google.com/file/d/1lSfPxOpU-9OEItPfbPjodDBfwL71oXNj/view?usp=sharing" TargetMode="External"/><Relationship Id="rId26" Type="http://schemas.openxmlformats.org/officeDocument/2006/relationships/hyperlink" Target="https://docs.google.com/presentation/d/1Ps0P09plaw2TUCiJqcRSQuiAkxeSEQS2tlV2siCNSCE/pub?start=true&amp;loop=true&amp;delayms=3000" TargetMode="External"/><Relationship Id="rId25" Type="http://schemas.openxmlformats.org/officeDocument/2006/relationships/hyperlink" Target="https://docs.google.com/presentation/d/1Ps0P09plaw2TUCiJqcRSQuiAkxeSEQS2tlV2siCNSCE/edit?usp=sharing" TargetMode="External"/><Relationship Id="rId28" Type="http://schemas.openxmlformats.org/officeDocument/2006/relationships/hyperlink" Target="https://docs.google.com/presentation/d/1Ps0P09plaw2TUCiJqcRSQuiAkxeSEQS2tlV2siCNSCE/htmlpresent" TargetMode="External"/><Relationship Id="rId27" Type="http://schemas.openxmlformats.org/officeDocument/2006/relationships/hyperlink" Target="https://docs.google.com/presentation/d/1Ps0P09plaw2TUCiJqcRSQuiAkxeSEQS2tlV2siCNSCE/view" TargetMode="External"/><Relationship Id="rId5" Type="http://schemas.openxmlformats.org/officeDocument/2006/relationships/hyperlink" Target="https://drive.google.com/drive/folders/1xAB-J9cspeM8cbZKolocjDWLbad44Tc8?usp=sharing" TargetMode="External"/><Relationship Id="rId6" Type="http://schemas.openxmlformats.org/officeDocument/2006/relationships/hyperlink" Target="https://drive.google.com/drive/folders/1A1AABiDcKF8JYGusCuRphpEZrmJq_2tt?usp=sharing" TargetMode="External"/><Relationship Id="rId7" Type="http://schemas.openxmlformats.org/officeDocument/2006/relationships/hyperlink" Target="https://drive.google.com/drive/folders/1-YRKw5UMT0yrEPp3MOKuSqADMWmMBIEk?usp=sharing" TargetMode="External"/><Relationship Id="rId8" Type="http://schemas.openxmlformats.org/officeDocument/2006/relationships/hyperlink" Target="https://drive.google.com/drive/folders/1gVjPulck_vGhkJkra_YtVDBDw8GDO9mj?usp=sharing" TargetMode="External"/><Relationship Id="rId11" Type="http://schemas.openxmlformats.org/officeDocument/2006/relationships/hyperlink" Target="https://drive.google.com/file/d/1fRqvTWCfTTt5C8UB1thVf-_8tcJCzOp3/view?usp=sharing" TargetMode="External"/><Relationship Id="rId10" Type="http://schemas.openxmlformats.org/officeDocument/2006/relationships/hyperlink" Target="https://drive.google.com/file/d/1DY3YhIloaer00nKdyTaveqBJ4rCMVkyj/view?usp=sharing" TargetMode="External"/><Relationship Id="rId13" Type="http://schemas.openxmlformats.org/officeDocument/2006/relationships/hyperlink" Target="https://docs.google.com/spreadsheets/d/1UxUrDjyXw1OnNcMxN4-yLcnHvv_gJ7KvU-aeD94I868/edit?usp=sharing" TargetMode="External"/><Relationship Id="rId12" Type="http://schemas.openxmlformats.org/officeDocument/2006/relationships/hyperlink" Target="https://drive.google.com/file/d/1bbHDEdw_CgJeiYdEUpyH6UeuITIDNkXj/view?usp=sharing" TargetMode="External"/><Relationship Id="rId15" Type="http://schemas.openxmlformats.org/officeDocument/2006/relationships/hyperlink" Target="https://docs.google.com/spreadsheets/d/1UxUrDjyXw1OnNcMxN4-yLcnHvv_gJ7KvU-aeD94I868/pubhtml" TargetMode="External"/><Relationship Id="rId14" Type="http://schemas.openxmlformats.org/officeDocument/2006/relationships/hyperlink" Target="https://docs.google.com/spreadsheet/pub?key=1UxUrDjyXw1OnNcMxN4-yLcnHvv_gJ7KvU-aeD94I868" TargetMode="External"/><Relationship Id="rId17" Type="http://schemas.openxmlformats.org/officeDocument/2006/relationships/hyperlink" Target="https://docs.google.com/spreadsheets/d/1UxUrDjyXw1OnNcMxN4-yLcnHvv_gJ7KvU-aeD94I868/view" TargetMode="External"/><Relationship Id="rId16" Type="http://schemas.openxmlformats.org/officeDocument/2006/relationships/hyperlink" Target="https://docs.google.com/spreadsheets/d/1UxUrDjyXw1OnNcMxN4-yLcnHvv_gJ7KvU-aeD94I868/pub" TargetMode="External"/><Relationship Id="rId19" Type="http://schemas.openxmlformats.org/officeDocument/2006/relationships/hyperlink" Target="https://docs.google.com/drawings/d/1b2_AxR3pfcxa75gTS6jGdKBsCHk_gOaKiH0sA_sN-wc/edit?usp=sharing" TargetMode="External"/><Relationship Id="rId18" Type="http://schemas.openxmlformats.org/officeDocument/2006/relationships/hyperlink" Target="https://docs.google.com/forms/d/10Hj5KwvQpsqEMdFxTntJiuBPcxg2MyONF59g_zWns0E/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4551144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4551144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https://sites.google.com/view/orangecountyspincamvideobooth/home</a:t>
            </a:r>
            <a:endParaRPr sz="1000"/>
          </a:p>
          <a:p>
            <a:pPr indent="0" lvl="0" marL="0" rtl="0" algn="l">
              <a:spcBef>
                <a:spcPts val="0"/>
              </a:spcBef>
              <a:spcAft>
                <a:spcPts val="0"/>
              </a:spcAft>
              <a:buNone/>
            </a:pPr>
            <a:r>
              <a:rPr lang="en" sz="1000" u="sng">
                <a:solidFill>
                  <a:schemeClr val="hlink"/>
                </a:solidFill>
                <a:hlinkClick r:id="rId3"/>
              </a:rPr>
              <a:t>https://drive.google.com/drive/folders/1lIEfx_4psr71xHYG9PIy1LdpYK1jU6b1?usp=sharing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https://drive.google.com/drive/folders/1xAB-J9cspeM8cbZKolocjDWLbad44Tc8?usp=sharing</a:t>
            </a:r>
            <a:endParaRPr sz="1000"/>
          </a:p>
          <a:p>
            <a:pPr indent="0" lvl="0" marL="0" rtl="0" algn="l">
              <a:spcBef>
                <a:spcPts val="0"/>
              </a:spcBef>
              <a:spcAft>
                <a:spcPts val="0"/>
              </a:spcAft>
              <a:buNone/>
            </a:pPr>
            <a:r>
              <a:rPr lang="en" sz="1000" u="sng">
                <a:solidFill>
                  <a:schemeClr val="hlink"/>
                </a:solidFill>
                <a:hlinkClick r:id="rId6"/>
              </a:rPr>
              <a:t>https://drive.google.com/drive/folders/1A1AABiDcKF8JYGusCuRphpEZrmJq_2tt?usp=sharing</a:t>
            </a:r>
            <a:endParaRPr sz="1000"/>
          </a:p>
          <a:p>
            <a:pPr indent="0" lvl="0" marL="0" rtl="0" algn="l">
              <a:spcBef>
                <a:spcPts val="0"/>
              </a:spcBef>
              <a:spcAft>
                <a:spcPts val="0"/>
              </a:spcAft>
              <a:buNone/>
            </a:pPr>
            <a:r>
              <a:rPr lang="en" sz="1000" u="sng">
                <a:solidFill>
                  <a:schemeClr val="hlink"/>
                </a:solidFill>
                <a:hlinkClick r:id="rId7"/>
              </a:rPr>
              <a:t>https://drive.google.com/drive/folders/1-YRKw5UMT0yrEPp3MOKuSqADMWmMBIEk?usp=sharing</a:t>
            </a:r>
            <a:endParaRPr sz="1000"/>
          </a:p>
          <a:p>
            <a:pPr indent="0" lvl="0" marL="0" rtl="0" algn="l">
              <a:spcBef>
                <a:spcPts val="0"/>
              </a:spcBef>
              <a:spcAft>
                <a:spcPts val="0"/>
              </a:spcAft>
              <a:buNone/>
            </a:pPr>
            <a:r>
              <a:rPr lang="en" sz="1000" u="sng">
                <a:solidFill>
                  <a:schemeClr val="hlink"/>
                </a:solidFill>
                <a:hlinkClick r:id="rId8"/>
              </a:rPr>
              <a:t>https://drive.google.com/drive/folders/1gVjPulck_vGhkJkra_YtVDBDw8GDO9mj?usp=sharing</a:t>
            </a:r>
            <a:endParaRPr sz="1000"/>
          </a:p>
          <a:p>
            <a:pPr indent="0" lvl="0" marL="0" rtl="0" algn="l">
              <a:spcBef>
                <a:spcPts val="0"/>
              </a:spcBef>
              <a:spcAft>
                <a:spcPts val="0"/>
              </a:spcAft>
              <a:buNone/>
            </a:pPr>
            <a:r>
              <a:rPr lang="en" sz="1000" u="sng">
                <a:solidFill>
                  <a:schemeClr val="hlink"/>
                </a:solidFill>
                <a:hlinkClick r:id="rId9"/>
              </a:rPr>
              <a:t>https://drive.google.com/file/d/1lSfPxOpU-9OEItPfbPjodDBfwL71oXNj/view?usp=sharing</a:t>
            </a:r>
            <a:endParaRPr sz="1000"/>
          </a:p>
          <a:p>
            <a:pPr indent="0" lvl="0" marL="0" rtl="0" algn="l">
              <a:spcBef>
                <a:spcPts val="0"/>
              </a:spcBef>
              <a:spcAft>
                <a:spcPts val="0"/>
              </a:spcAft>
              <a:buNone/>
            </a:pPr>
            <a:r>
              <a:rPr lang="en" sz="1000" u="sng">
                <a:solidFill>
                  <a:schemeClr val="hlink"/>
                </a:solidFill>
                <a:hlinkClick r:id="rId10"/>
              </a:rPr>
              <a:t>https://drive.google.com/file/d/1DY3YhIloaer00nKdyTaveqBJ4rCMVkyj/view?usp=sharing</a:t>
            </a:r>
            <a:endParaRPr sz="1000"/>
          </a:p>
          <a:p>
            <a:pPr indent="0" lvl="0" marL="0" rtl="0" algn="l">
              <a:spcBef>
                <a:spcPts val="0"/>
              </a:spcBef>
              <a:spcAft>
                <a:spcPts val="0"/>
              </a:spcAft>
              <a:buNone/>
            </a:pPr>
            <a:r>
              <a:rPr lang="en" sz="1000" u="sng">
                <a:solidFill>
                  <a:schemeClr val="hlink"/>
                </a:solidFill>
                <a:hlinkClick r:id="rId11"/>
              </a:rPr>
              <a:t>https://drive.google.com/file/d/1fRqvTWCfTTt5C8UB1thVf-_8tcJCzOp3/view?usp=sharing</a:t>
            </a:r>
            <a:endParaRPr sz="1000"/>
          </a:p>
          <a:p>
            <a:pPr indent="0" lvl="0" marL="0" rtl="0" algn="l">
              <a:spcBef>
                <a:spcPts val="0"/>
              </a:spcBef>
              <a:spcAft>
                <a:spcPts val="0"/>
              </a:spcAft>
              <a:buNone/>
            </a:pPr>
            <a:r>
              <a:rPr lang="en" sz="1000" u="sng">
                <a:solidFill>
                  <a:schemeClr val="hlink"/>
                </a:solidFill>
                <a:hlinkClick r:id="rId12"/>
              </a:rPr>
              <a:t>https://drive.google.com/file/d/1bbHDEdw_CgJeiYdEUpyH6UeuITIDNkXj/view?usp=sharing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https://docs.google.com/spreadsheets/d/1UxUrDjyXw1OnNcMxN4-yLcnHvv_gJ7KvU-aeD94I868/edit?usp=sharing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https://docs.google.com/spreadsheet/pub?key=1UxUrDjyXw1OnNcMxN4-yLcnHvv_gJ7KvU-aeD94I868</a:t>
            </a:r>
            <a:endParaRPr sz="1000"/>
          </a:p>
          <a:p>
            <a:pPr indent="0" lvl="0" marL="0" rtl="0" algn="l">
              <a:spcBef>
                <a:spcPts val="0"/>
              </a:spcBef>
              <a:spcAft>
                <a:spcPts val="0"/>
              </a:spcAft>
              <a:buNone/>
            </a:pPr>
            <a:r>
              <a:rPr lang="en" sz="1000" u="sng">
                <a:solidFill>
                  <a:schemeClr val="hlink"/>
                </a:solidFill>
                <a:hlinkClick r:id="rId15"/>
              </a:rPr>
              <a:t>https://docs.google.com/spreadsheets/d/1UxUrDjyXw1OnNcMxN4-yLcnHvv_gJ7KvU-aeD94I868/pubhtml</a:t>
            </a:r>
            <a:endParaRPr sz="1000"/>
          </a:p>
          <a:p>
            <a:pPr indent="0" lvl="0" marL="0" rtl="0" algn="l">
              <a:spcBef>
                <a:spcPts val="0"/>
              </a:spcBef>
              <a:spcAft>
                <a:spcPts val="0"/>
              </a:spcAft>
              <a:buNone/>
            </a:pPr>
            <a:r>
              <a:rPr lang="en" sz="1000" u="sng">
                <a:solidFill>
                  <a:schemeClr val="hlink"/>
                </a:solidFill>
                <a:hlinkClick r:id="rId16"/>
              </a:rPr>
              <a:t>https://docs.google.com/spreadsheets/d/1UxUrDjyXw1OnNcMxN4-yLcnHvv_gJ7KvU-aeD94I868/pub</a:t>
            </a:r>
            <a:endParaRPr sz="1000"/>
          </a:p>
          <a:p>
            <a:pPr indent="0" lvl="0" marL="0" rtl="0" algn="l">
              <a:spcBef>
                <a:spcPts val="0"/>
              </a:spcBef>
              <a:spcAft>
                <a:spcPts val="0"/>
              </a:spcAft>
              <a:buNone/>
            </a:pPr>
            <a:r>
              <a:rPr lang="en" sz="1000" u="sng">
                <a:solidFill>
                  <a:schemeClr val="hlink"/>
                </a:solidFill>
                <a:hlinkClick r:id="rId17"/>
              </a:rPr>
              <a:t>https://docs.google.com/spreadsheets/d/1UxUrDjyXw1OnNcMxN4-yLcnHvv_gJ7KvU-aeD94I868/view</a:t>
            </a:r>
            <a:endParaRPr sz="1000"/>
          </a:p>
          <a:p>
            <a:pPr indent="0" lvl="0" marL="0" rtl="0" algn="l">
              <a:spcBef>
                <a:spcPts val="0"/>
              </a:spcBef>
              <a:spcAft>
                <a:spcPts val="0"/>
              </a:spcAft>
              <a:buNone/>
            </a:pPr>
            <a:r>
              <a:rPr lang="en" sz="1000" u="sng">
                <a:solidFill>
                  <a:schemeClr val="hlink"/>
                </a:solidFill>
                <a:hlinkClick r:id="rId18"/>
              </a:rPr>
              <a:t>https://docs.google.com/forms/d/10Hj5KwvQpsqEMdFxTntJiuBPcxg2MyONF59g_zWns0E/edit?usp=sharing</a:t>
            </a:r>
            <a:endParaRPr sz="1000"/>
          </a:p>
          <a:p>
            <a:pPr indent="0" lvl="0" marL="0" rtl="0" algn="l">
              <a:spcBef>
                <a:spcPts val="0"/>
              </a:spcBef>
              <a:spcAft>
                <a:spcPts val="0"/>
              </a:spcAft>
              <a:buNone/>
            </a:pPr>
            <a:r>
              <a:rPr lang="en" sz="1000" u="sng">
                <a:solidFill>
                  <a:schemeClr val="hlink"/>
                </a:solidFill>
                <a:hlinkClick r:id="rId19"/>
              </a:rPr>
              <a:t>https://docs.google.com/drawings/d/1b2_AxR3pfcxa75gTS6jGdKBsCHk_gOaKiH0sA_sN-wc/edit?usp=sharing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https://sites.google.com/view/aitransformphotobooth/home</a:t>
            </a:r>
            <a:endParaRPr sz="1000"/>
          </a:p>
          <a:p>
            <a:pPr indent="0" lvl="0" marL="0" rtl="0" algn="l">
              <a:spcBef>
                <a:spcPts val="0"/>
              </a:spcBef>
              <a:spcAft>
                <a:spcPts val="0"/>
              </a:spcAft>
              <a:buNone/>
            </a:pPr>
            <a:r>
              <a:rPr lang="en" sz="1000" u="sng">
                <a:solidFill>
                  <a:schemeClr val="hlink"/>
                </a:solidFill>
                <a:hlinkClick r:id="rId22"/>
              </a:rPr>
              <a:t>https://docs.google.com/document/d/1vd6qoOHB_K3LH7xIo4dEY1NK8rWOwLB7UCCPYjFHzD4/edit?usp=sharing</a:t>
            </a:r>
            <a:endParaRPr sz="1000"/>
          </a:p>
          <a:p>
            <a:pPr indent="0" lvl="0" marL="0" rtl="0" algn="l">
              <a:spcBef>
                <a:spcPts val="0"/>
              </a:spcBef>
              <a:spcAft>
                <a:spcPts val="0"/>
              </a:spcAft>
              <a:buNone/>
            </a:pPr>
            <a:r>
              <a:rPr lang="en" sz="1000" u="sng">
                <a:solidFill>
                  <a:schemeClr val="hlink"/>
                </a:solidFill>
                <a:hlinkClick r:id="rId23"/>
              </a:rPr>
              <a:t>https://docs.google.com/document/d/1vd6qoOHB_K3LH7xIo4dEY1NK8rWOwLB7UCCPYjFHzD4/pub</a:t>
            </a:r>
            <a:endParaRPr sz="1000"/>
          </a:p>
          <a:p>
            <a:pPr indent="0" lvl="0" marL="0" rtl="0" algn="l">
              <a:spcBef>
                <a:spcPts val="0"/>
              </a:spcBef>
              <a:spcAft>
                <a:spcPts val="0"/>
              </a:spcAft>
              <a:buNone/>
            </a:pPr>
            <a:r>
              <a:rPr lang="en" sz="1000" u="sng">
                <a:solidFill>
                  <a:schemeClr val="hlink"/>
                </a:solidFill>
                <a:hlinkClick r:id="rId24"/>
              </a:rPr>
              <a:t>https://docs.google.com/document/d/1vd6qoOHB_K3LH7xIo4dEY1NK8rWOwLB7UCCPYjFHzD4/view</a:t>
            </a:r>
            <a:endParaRPr sz="1000"/>
          </a:p>
          <a:p>
            <a:pPr indent="0" lvl="0" marL="0" rtl="0" algn="l">
              <a:spcBef>
                <a:spcPts val="0"/>
              </a:spcBef>
              <a:spcAft>
                <a:spcPts val="0"/>
              </a:spcAft>
              <a:buNone/>
            </a:pPr>
            <a:r>
              <a:rPr lang="en" sz="1000" u="sng">
                <a:solidFill>
                  <a:schemeClr val="hlink"/>
                </a:solidFill>
                <a:hlinkClick r:id="rId25"/>
              </a:rPr>
              <a:t>https://docs.google.com/presentation/d/1Ps0P09plaw2TUCiJqcRSQuiAkxeSEQS2tlV2siCNSCE/edit?usp=sharing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https://docs.google.com/presentation/d/1Ps0P09plaw2TUCiJqcRSQuiAkxeSEQS2tlV2siCNSCE/pub?start=true&amp;loop=true&amp;delayms=3000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https://docs.google.com/presentation/d/1Ps0P09plaw2TUCiJqcRSQuiAkxeSEQS2tlV2siCNSCE/view</a:t>
            </a:r>
            <a:endParaRPr sz="1000"/>
          </a:p>
          <a:p>
            <a:pPr indent="0" lvl="0" marL="0" rtl="0" algn="l">
              <a:spcBef>
                <a:spcPts val="0"/>
              </a:spcBef>
              <a:spcAft>
                <a:spcPts val="0"/>
              </a:spcAft>
              <a:buNone/>
            </a:pPr>
            <a:r>
              <a:rPr lang="en" sz="1000" u="sng">
                <a:solidFill>
                  <a:schemeClr val="hlink"/>
                </a:solidFill>
                <a:hlinkClick r:id="rId28"/>
              </a:rPr>
              <a:t>https://docs.google.com/presentation/d/1Ps0P09plaw2TUCiJqcRSQuiAkxeSEQS2tlV2siCNSCE/htmlpresent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45511441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45511441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45511441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45511441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Selfie Station photo booth rental Anaheim</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45511441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45511441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45511441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45511441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Selfie Station photo booth rental Anaheim</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45511441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45511441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45511441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45511441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45511441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45511441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145511441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145511441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SLIDES_API145511441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SLIDES_API145511441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https://sites.google.com/view/orangecountyspincamvideobooth/home</a:t>
            </a:r>
            <a:endParaRPr sz="1000"/>
          </a:p>
          <a:p>
            <a:pPr indent="0" lvl="0" marL="0" rtl="0" algn="l">
              <a:spcBef>
                <a:spcPts val="0"/>
              </a:spcBef>
              <a:spcAft>
                <a:spcPts val="0"/>
              </a:spcAft>
              <a:buNone/>
            </a:pPr>
            <a:r>
              <a:rPr lang="en" sz="1000" u="sng">
                <a:solidFill>
                  <a:schemeClr val="hlink"/>
                </a:solidFill>
                <a:hlinkClick r:id="rId3"/>
              </a:rPr>
              <a:t>https://drive.google.com/drive/folders/1lIEfx_4psr71xHYG9PIy1LdpYK1jU6b1?usp=sharing</a:t>
            </a:r>
            <a:endParaRPr sz="1000"/>
          </a:p>
          <a:p>
            <a:pPr indent="0" lvl="0" marL="0" rtl="0" algn="l">
              <a:spcBef>
                <a:spcPts val="0"/>
              </a:spcBef>
              <a:spcAft>
                <a:spcPts val="0"/>
              </a:spcAft>
              <a:buNone/>
            </a:pPr>
            <a:r>
              <a:rPr lang="en" sz="1000" u="sng">
                <a:solidFill>
                  <a:schemeClr val="hlink"/>
                </a:solidFill>
                <a:hlinkClick r:id="rId4"/>
              </a:rPr>
              <a:t>https://news.google.com/rss/search?q=videobooth</a:t>
            </a:r>
            <a:endParaRPr sz="1000"/>
          </a:p>
          <a:p>
            <a:pPr indent="0" lvl="0" marL="0" rtl="0" algn="l">
              <a:spcBef>
                <a:spcPts val="0"/>
              </a:spcBef>
              <a:spcAft>
                <a:spcPts val="0"/>
              </a:spcAft>
              <a:buNone/>
            </a:pPr>
            <a:r>
              <a:rPr lang="en" sz="1000" u="sng">
                <a:solidFill>
                  <a:schemeClr val="hlink"/>
                </a:solidFill>
                <a:hlinkClick r:id="rId5"/>
              </a:rPr>
              <a:t>https://drive.google.com/drive/folders/1xAB-J9cspeM8cbZKolocjDWLbad44Tc8?usp=sharing</a:t>
            </a:r>
            <a:endParaRPr sz="1000"/>
          </a:p>
          <a:p>
            <a:pPr indent="0" lvl="0" marL="0" rtl="0" algn="l">
              <a:spcBef>
                <a:spcPts val="0"/>
              </a:spcBef>
              <a:spcAft>
                <a:spcPts val="0"/>
              </a:spcAft>
              <a:buNone/>
            </a:pPr>
            <a:r>
              <a:rPr lang="en" sz="1000" u="sng">
                <a:solidFill>
                  <a:schemeClr val="hlink"/>
                </a:solidFill>
                <a:hlinkClick r:id="rId6"/>
              </a:rPr>
              <a:t>https://drive.google.com/drive/folders/1A1AABiDcKF8JYGusCuRphpEZrmJq_2tt?usp=sharing</a:t>
            </a:r>
            <a:endParaRPr sz="1000"/>
          </a:p>
          <a:p>
            <a:pPr indent="0" lvl="0" marL="0" rtl="0" algn="l">
              <a:spcBef>
                <a:spcPts val="0"/>
              </a:spcBef>
              <a:spcAft>
                <a:spcPts val="0"/>
              </a:spcAft>
              <a:buNone/>
            </a:pPr>
            <a:r>
              <a:rPr lang="en" sz="1000" u="sng">
                <a:solidFill>
                  <a:schemeClr val="hlink"/>
                </a:solidFill>
                <a:hlinkClick r:id="rId7"/>
              </a:rPr>
              <a:t>https://drive.google.com/drive/folders/1-YRKw5UMT0yrEPp3MOKuSqADMWmMBIEk?usp=sharing</a:t>
            </a:r>
            <a:endParaRPr sz="1000"/>
          </a:p>
          <a:p>
            <a:pPr indent="0" lvl="0" marL="0" rtl="0" algn="l">
              <a:spcBef>
                <a:spcPts val="0"/>
              </a:spcBef>
              <a:spcAft>
                <a:spcPts val="0"/>
              </a:spcAft>
              <a:buNone/>
            </a:pPr>
            <a:r>
              <a:rPr lang="en" sz="1000" u="sng">
                <a:solidFill>
                  <a:schemeClr val="hlink"/>
                </a:solidFill>
                <a:hlinkClick r:id="rId8"/>
              </a:rPr>
              <a:t>https://drive.google.com/drive/folders/1gVjPulck_vGhkJkra_YtVDBDw8GDO9mj?usp=sharing</a:t>
            </a:r>
            <a:endParaRPr sz="1000"/>
          </a:p>
          <a:p>
            <a:pPr indent="0" lvl="0" marL="0" rtl="0" algn="l">
              <a:spcBef>
                <a:spcPts val="0"/>
              </a:spcBef>
              <a:spcAft>
                <a:spcPts val="0"/>
              </a:spcAft>
              <a:buNone/>
            </a:pPr>
            <a:r>
              <a:rPr lang="en" sz="1000" u="sng">
                <a:solidFill>
                  <a:schemeClr val="hlink"/>
                </a:solidFill>
                <a:hlinkClick r:id="rId9"/>
              </a:rPr>
              <a:t>https://drive.google.com/file/d/1lSfPxOpU-9OEItPfbPjodDBfwL71oXNj/view?usp=sharing</a:t>
            </a:r>
            <a:endParaRPr sz="1000"/>
          </a:p>
          <a:p>
            <a:pPr indent="0" lvl="0" marL="0" rtl="0" algn="l">
              <a:spcBef>
                <a:spcPts val="0"/>
              </a:spcBef>
              <a:spcAft>
                <a:spcPts val="0"/>
              </a:spcAft>
              <a:buNone/>
            </a:pPr>
            <a:r>
              <a:rPr lang="en" sz="1000" u="sng">
                <a:solidFill>
                  <a:schemeClr val="hlink"/>
                </a:solidFill>
                <a:hlinkClick r:id="rId10"/>
              </a:rPr>
              <a:t>https://drive.google.com/file/d/1DY3YhIloaer00nKdyTaveqBJ4rCMVkyj/view?usp=sharing</a:t>
            </a:r>
            <a:endParaRPr sz="1000"/>
          </a:p>
          <a:p>
            <a:pPr indent="0" lvl="0" marL="0" rtl="0" algn="l">
              <a:spcBef>
                <a:spcPts val="0"/>
              </a:spcBef>
              <a:spcAft>
                <a:spcPts val="0"/>
              </a:spcAft>
              <a:buNone/>
            </a:pPr>
            <a:r>
              <a:rPr lang="en" sz="1000" u="sng">
                <a:solidFill>
                  <a:schemeClr val="hlink"/>
                </a:solidFill>
                <a:hlinkClick r:id="rId11"/>
              </a:rPr>
              <a:t>https://drive.google.com/file/d/1fRqvTWCfTTt5C8UB1thVf-_8tcJCzOp3/view?usp=sharing</a:t>
            </a:r>
            <a:endParaRPr sz="1000"/>
          </a:p>
          <a:p>
            <a:pPr indent="0" lvl="0" marL="0" rtl="0" algn="l">
              <a:spcBef>
                <a:spcPts val="0"/>
              </a:spcBef>
              <a:spcAft>
                <a:spcPts val="0"/>
              </a:spcAft>
              <a:buNone/>
            </a:pPr>
            <a:r>
              <a:rPr lang="en" sz="1000" u="sng">
                <a:solidFill>
                  <a:schemeClr val="hlink"/>
                </a:solidFill>
                <a:hlinkClick r:id="rId12"/>
              </a:rPr>
              <a:t>https://drive.google.com/file/d/1bbHDEdw_CgJeiYdEUpyH6UeuITIDNkXj/view?usp=sharing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https://docs.google.com/spreadsheets/d/1UxUrDjyXw1OnNcMxN4-yLcnHvv_gJ7KvU-aeD94I868/edit?usp=sharing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https://docs.google.com/spreadsheet/pub?key=1UxUrDjyXw1OnNcMxN4-yLcnHvv_gJ7KvU-aeD94I868</a:t>
            </a:r>
            <a:endParaRPr sz="1000"/>
          </a:p>
          <a:p>
            <a:pPr indent="0" lvl="0" marL="0" rtl="0" algn="l">
              <a:spcBef>
                <a:spcPts val="0"/>
              </a:spcBef>
              <a:spcAft>
                <a:spcPts val="0"/>
              </a:spcAft>
              <a:buNone/>
            </a:pPr>
            <a:r>
              <a:rPr lang="en" sz="1000" u="sng">
                <a:solidFill>
                  <a:schemeClr val="hlink"/>
                </a:solidFill>
                <a:hlinkClick r:id="rId15"/>
              </a:rPr>
              <a:t>https://docs.google.com/spreadsheets/d/1UxUrDjyXw1OnNcMxN4-yLcnHvv_gJ7KvU-aeD94I868/pubhtml</a:t>
            </a:r>
            <a:endParaRPr sz="1000"/>
          </a:p>
          <a:p>
            <a:pPr indent="0" lvl="0" marL="0" rtl="0" algn="l">
              <a:spcBef>
                <a:spcPts val="0"/>
              </a:spcBef>
              <a:spcAft>
                <a:spcPts val="0"/>
              </a:spcAft>
              <a:buNone/>
            </a:pPr>
            <a:r>
              <a:rPr lang="en" sz="1000" u="sng">
                <a:solidFill>
                  <a:schemeClr val="hlink"/>
                </a:solidFill>
                <a:hlinkClick r:id="rId16"/>
              </a:rPr>
              <a:t>https://docs.google.com/spreadsheets/d/1UxUrDjyXw1OnNcMxN4-yLcnHvv_gJ7KvU-aeD94I868/pub</a:t>
            </a:r>
            <a:endParaRPr sz="1000"/>
          </a:p>
          <a:p>
            <a:pPr indent="0" lvl="0" marL="0" rtl="0" algn="l">
              <a:spcBef>
                <a:spcPts val="0"/>
              </a:spcBef>
              <a:spcAft>
                <a:spcPts val="0"/>
              </a:spcAft>
              <a:buNone/>
            </a:pPr>
            <a:r>
              <a:rPr lang="en" sz="1000" u="sng">
                <a:solidFill>
                  <a:schemeClr val="hlink"/>
                </a:solidFill>
                <a:hlinkClick r:id="rId17"/>
              </a:rPr>
              <a:t>https://docs.google.com/spreadsheets/d/1UxUrDjyXw1OnNcMxN4-yLcnHvv_gJ7KvU-aeD94I868/view</a:t>
            </a:r>
            <a:endParaRPr sz="1000"/>
          </a:p>
          <a:p>
            <a:pPr indent="0" lvl="0" marL="0" rtl="0" algn="l">
              <a:spcBef>
                <a:spcPts val="0"/>
              </a:spcBef>
              <a:spcAft>
                <a:spcPts val="0"/>
              </a:spcAft>
              <a:buNone/>
            </a:pPr>
            <a:r>
              <a:rPr lang="en" sz="1000" u="sng">
                <a:solidFill>
                  <a:schemeClr val="hlink"/>
                </a:solidFill>
                <a:hlinkClick r:id="rId18"/>
              </a:rPr>
              <a:t>https://docs.google.com/forms/d/10Hj5KwvQpsqEMdFxTntJiuBPcxg2MyONF59g_zWns0E/edit?usp=sharing</a:t>
            </a:r>
            <a:endParaRPr sz="1000"/>
          </a:p>
          <a:p>
            <a:pPr indent="0" lvl="0" marL="0" rtl="0" algn="l">
              <a:spcBef>
                <a:spcPts val="0"/>
              </a:spcBef>
              <a:spcAft>
                <a:spcPts val="0"/>
              </a:spcAft>
              <a:buNone/>
            </a:pPr>
            <a:r>
              <a:rPr lang="en" sz="1000" u="sng">
                <a:solidFill>
                  <a:schemeClr val="hlink"/>
                </a:solidFill>
                <a:hlinkClick r:id="rId19"/>
              </a:rPr>
              <a:t>https://docs.google.com/drawings/d/1b2_AxR3pfcxa75gTS6jGdKBsCHk_gOaKiH0sA_sN-wc/edit?usp=sharing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https://sites.google.com/view/aitransformphotobooth/home</a:t>
            </a:r>
            <a:endParaRPr sz="1000"/>
          </a:p>
          <a:p>
            <a:pPr indent="0" lvl="0" marL="0" rtl="0" algn="l">
              <a:spcBef>
                <a:spcPts val="0"/>
              </a:spcBef>
              <a:spcAft>
                <a:spcPts val="0"/>
              </a:spcAft>
              <a:buNone/>
            </a:pPr>
            <a:r>
              <a:rPr lang="en" sz="1000" u="sng">
                <a:solidFill>
                  <a:schemeClr val="hlink"/>
                </a:solidFill>
                <a:hlinkClick r:id="rId22"/>
              </a:rPr>
              <a:t>https://docs.google.com/document/d/1vd6qoOHB_K3LH7xIo4dEY1NK8rWOwLB7UCCPYjFHzD4/edit?usp=sharing</a:t>
            </a:r>
            <a:endParaRPr sz="1000"/>
          </a:p>
          <a:p>
            <a:pPr indent="0" lvl="0" marL="0" rtl="0" algn="l">
              <a:spcBef>
                <a:spcPts val="0"/>
              </a:spcBef>
              <a:spcAft>
                <a:spcPts val="0"/>
              </a:spcAft>
              <a:buNone/>
            </a:pPr>
            <a:r>
              <a:rPr lang="en" sz="1000" u="sng">
                <a:solidFill>
                  <a:schemeClr val="hlink"/>
                </a:solidFill>
                <a:hlinkClick r:id="rId23"/>
              </a:rPr>
              <a:t>https://docs.google.com/document/d/1vd6qoOHB_K3LH7xIo4dEY1NK8rWOwLB7UCCPYjFHzD4/pub</a:t>
            </a:r>
            <a:endParaRPr sz="1000"/>
          </a:p>
          <a:p>
            <a:pPr indent="0" lvl="0" marL="0" rtl="0" algn="l">
              <a:spcBef>
                <a:spcPts val="0"/>
              </a:spcBef>
              <a:spcAft>
                <a:spcPts val="0"/>
              </a:spcAft>
              <a:buNone/>
            </a:pPr>
            <a:r>
              <a:rPr lang="en" sz="1000" u="sng">
                <a:solidFill>
                  <a:schemeClr val="hlink"/>
                </a:solidFill>
                <a:hlinkClick r:id="rId24"/>
              </a:rPr>
              <a:t>https://docs.google.com/document/d/1vd6qoOHB_K3LH7xIo4dEY1NK8rWOwLB7UCCPYjFHzD4/view</a:t>
            </a:r>
            <a:endParaRPr sz="1000"/>
          </a:p>
          <a:p>
            <a:pPr indent="0" lvl="0" marL="0" rtl="0" algn="l">
              <a:spcBef>
                <a:spcPts val="0"/>
              </a:spcBef>
              <a:spcAft>
                <a:spcPts val="0"/>
              </a:spcAft>
              <a:buNone/>
            </a:pPr>
            <a:r>
              <a:rPr lang="en" sz="1000" u="sng">
                <a:solidFill>
                  <a:schemeClr val="hlink"/>
                </a:solidFill>
                <a:hlinkClick r:id="rId25"/>
              </a:rPr>
              <a:t>https://docs.google.com/presentation/d/1Ps0P09plaw2TUCiJqcRSQuiAkxeSEQS2tlV2siCNSCE/edit?usp=sharing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https://docs.google.com/presentation/d/1Ps0P09plaw2TUCiJqcRSQuiAkxeSEQS2tlV2siCNSCE/pub?start=true&amp;loop=true&amp;delayms=3000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https://docs.google.com/presentation/d/1Ps0P09plaw2TUCiJqcRSQuiAkxeSEQS2tlV2siCNSCE/view</a:t>
            </a:r>
            <a:endParaRPr sz="1000"/>
          </a:p>
          <a:p>
            <a:pPr indent="0" lvl="0" marL="0" rtl="0" algn="l">
              <a:spcBef>
                <a:spcPts val="0"/>
              </a:spcBef>
              <a:spcAft>
                <a:spcPts val="0"/>
              </a:spcAft>
              <a:buNone/>
            </a:pPr>
            <a:r>
              <a:rPr lang="en" sz="1000" u="sng">
                <a:solidFill>
                  <a:schemeClr val="hlink"/>
                </a:solidFill>
                <a:hlinkClick r:id="rId28"/>
              </a:rPr>
              <a:t>https://docs.google.com/presentation/d/1Ps0P09plaw2TUCiJqcRSQuiAkxeSEQS2tlV2siCNSCE/htmlpresent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45511441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45511441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Selfie Station photo booth rental Anaheim</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45511441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45511441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45511441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45511441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45511441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45511441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Selfie Station photo booth rental Anaheim</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45511441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45511441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PHOTO BOOTH RENTAL in Los Angeles1131 Elden Ave Apt #102, Los Angeles, CA 90006(562)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45511441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45511441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PHOTO BOOTH RENTAL in Los Angeles1131 Elden Ave Apt #102, Los Angeles, CA 90006(562)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45511441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45511441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45511441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45511441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45511441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45511441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orangecountyspincamvideobooth/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orangecountyspincamvideobooth/home" TargetMode="External"/><Relationship Id="rId4" Type="http://schemas.openxmlformats.org/officeDocument/2006/relationships/image" Target="../media/image25.jpg"/><Relationship Id="rId5" Type="http://schemas.openxmlformats.org/officeDocument/2006/relationships/hyperlink" Target="https://docs.google.com/presentation/d/1Ps0P09plaw2TUCiJqcRSQuiAkxeSEQS2tlV2siCNSCE/edit?usp=drivesdk" TargetMode="External"/><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Ps0P09plaw2TUCiJqcRSQuiAkxeSEQS2tlV2siCNSCE/edit?usp=drivesdk" TargetMode="Externa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b2_AxR3pfcxa75gTS6jGdKBsCHk_gOaKiH0sA_sN-wc/edit?usp=sharing" TargetMode="External"/><Relationship Id="rId22" Type="http://schemas.openxmlformats.org/officeDocument/2006/relationships/hyperlink" Target="https://sites.google.com/view/aitransformphotobooth/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vd6qoOHB_K3LH7xIo4dEY1NK8rWOwLB7UCCPYjFHzD4/pub" TargetMode="External"/><Relationship Id="rId23" Type="http://schemas.openxmlformats.org/officeDocument/2006/relationships/hyperlink" Target="https://docs.google.com/document/d/1vd6qoOHB_K3LH7xIo4dEY1NK8rWOwLB7UCCPYjFHzD4/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orangecountyspincamvideobooth/home" TargetMode="External"/><Relationship Id="rId4" Type="http://schemas.openxmlformats.org/officeDocument/2006/relationships/hyperlink" Target="https://drive.google.com/drive/folders/1lIEfx_4psr71xHYG9PIy1LdpYK1jU6b1?usp=sharing" TargetMode="External"/><Relationship Id="rId9" Type="http://schemas.openxmlformats.org/officeDocument/2006/relationships/hyperlink" Target="https://drive.google.com/drive/folders/1gVjPulck_vGhkJkra_YtVDBDw8GDO9mj?usp=sharing" TargetMode="External"/><Relationship Id="rId26" Type="http://schemas.openxmlformats.org/officeDocument/2006/relationships/hyperlink" Target="https://docs.google.com/presentation/d/1Ps0P09plaw2TUCiJqcRSQuiAkxeSEQS2tlV2siCNSCE/edit?usp=sharing" TargetMode="External"/><Relationship Id="rId25" Type="http://schemas.openxmlformats.org/officeDocument/2006/relationships/hyperlink" Target="https://docs.google.com/document/d/1vd6qoOHB_K3LH7xIo4dEY1NK8rWOwLB7UCCPYjFHzD4/view" TargetMode="External"/><Relationship Id="rId28" Type="http://schemas.openxmlformats.org/officeDocument/2006/relationships/hyperlink" Target="https://docs.google.com/presentation/d/1Ps0P09plaw2TUCiJqcRSQuiAkxeSEQS2tlV2siCNSCE/view" TargetMode="External"/><Relationship Id="rId27" Type="http://schemas.openxmlformats.org/officeDocument/2006/relationships/hyperlink" Target="https://docs.google.com/presentation/d/1Ps0P09plaw2TUCiJqcRSQuiAkxeSEQS2tlV2siCNSCE/pub?start=true&amp;loop=true&amp;delayms=3000" TargetMode="External"/><Relationship Id="rId5" Type="http://schemas.openxmlformats.org/officeDocument/2006/relationships/hyperlink" Target="https://news.google.com/rss/search?q=videobooth" TargetMode="External"/><Relationship Id="rId6" Type="http://schemas.openxmlformats.org/officeDocument/2006/relationships/hyperlink" Target="https://drive.google.com/drive/folders/1xAB-J9cspeM8cbZKolocjDWLbad44Tc8?usp=sharing" TargetMode="External"/><Relationship Id="rId29" Type="http://schemas.openxmlformats.org/officeDocument/2006/relationships/hyperlink" Target="https://docs.google.com/presentation/d/1Ps0P09plaw2TUCiJqcRSQuiAkxeSEQS2tlV2siCNSCE/htmlpresent" TargetMode="External"/><Relationship Id="rId7" Type="http://schemas.openxmlformats.org/officeDocument/2006/relationships/hyperlink" Target="https://drive.google.com/drive/folders/1A1AABiDcKF8JYGusCuRphpEZrmJq_2tt?usp=sharing" TargetMode="External"/><Relationship Id="rId8" Type="http://schemas.openxmlformats.org/officeDocument/2006/relationships/hyperlink" Target="https://drive.google.com/drive/folders/1-YRKw5UMT0yrEPp3MOKuSqADMWmMBIEk?usp=sharing" TargetMode="External"/><Relationship Id="rId31" Type="http://schemas.openxmlformats.org/officeDocument/2006/relationships/image" Target="../media/image14.png"/><Relationship Id="rId30" Type="http://schemas.openxmlformats.org/officeDocument/2006/relationships/hyperlink" Target="https://docs.google.com/presentation/d/1Ps0P09plaw2TUCiJqcRSQuiAkxeSEQS2tlV2siCNSCE/edit?usp=drivesdk" TargetMode="External"/><Relationship Id="rId11" Type="http://schemas.openxmlformats.org/officeDocument/2006/relationships/hyperlink" Target="https://drive.google.com/file/d/1DY3YhIloaer00nKdyTaveqBJ4rCMVkyj/view?usp=sharing" TargetMode="External"/><Relationship Id="rId10" Type="http://schemas.openxmlformats.org/officeDocument/2006/relationships/hyperlink" Target="https://drive.google.com/file/d/1lSfPxOpU-9OEItPfbPjodDBfwL71oXNj/view?usp=sharing" TargetMode="External"/><Relationship Id="rId13" Type="http://schemas.openxmlformats.org/officeDocument/2006/relationships/hyperlink" Target="https://drive.google.com/file/d/1bbHDEdw_CgJeiYdEUpyH6UeuITIDNkXj/view?usp=sharing" TargetMode="External"/><Relationship Id="rId12" Type="http://schemas.openxmlformats.org/officeDocument/2006/relationships/hyperlink" Target="https://drive.google.com/file/d/1fRqvTWCfTTt5C8UB1thVf-_8tcJCzOp3/view?usp=sharing" TargetMode="External"/><Relationship Id="rId15" Type="http://schemas.openxmlformats.org/officeDocument/2006/relationships/hyperlink" Target="https://docs.google.com/spreadsheet/pub?key=1UxUrDjyXw1OnNcMxN4-yLcnHvv_gJ7KvU-aeD94I868" TargetMode="External"/><Relationship Id="rId14" Type="http://schemas.openxmlformats.org/officeDocument/2006/relationships/hyperlink" Target="https://docs.google.com/spreadsheets/d/1UxUrDjyXw1OnNcMxN4-yLcnHvv_gJ7KvU-aeD94I868/edit?usp=sharing" TargetMode="External"/><Relationship Id="rId17" Type="http://schemas.openxmlformats.org/officeDocument/2006/relationships/hyperlink" Target="https://docs.google.com/spreadsheets/d/1UxUrDjyXw1OnNcMxN4-yLcnHvv_gJ7KvU-aeD94I868/pub" TargetMode="External"/><Relationship Id="rId16" Type="http://schemas.openxmlformats.org/officeDocument/2006/relationships/hyperlink" Target="https://docs.google.com/spreadsheets/d/1UxUrDjyXw1OnNcMxN4-yLcnHvv_gJ7KvU-aeD94I868/pubhtml" TargetMode="External"/><Relationship Id="rId19" Type="http://schemas.openxmlformats.org/officeDocument/2006/relationships/hyperlink" Target="https://docs.google.com/forms/d/10Hj5KwvQpsqEMdFxTntJiuBPcxg2MyONF59g_zWns0E/edit?usp=sharing" TargetMode="External"/><Relationship Id="rId18" Type="http://schemas.openxmlformats.org/officeDocument/2006/relationships/hyperlink" Target="https://docs.google.com/spreadsheets/d/1UxUrDjyXw1OnNcMxN4-yLcnHvv_gJ7KvU-aeD94I868/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Ps0P09plaw2TUCiJqcRSQuiAkxeSEQS2tlV2siCNSCE/edit?usp=drivesdk" TargetMode="Externa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orangecountyspincamvideobooth/home" TargetMode="External"/><Relationship Id="rId4" Type="http://schemas.openxmlformats.org/officeDocument/2006/relationships/hyperlink" Target="http://www.youtube.com/watch?v=1-dEkZNtZHI" TargetMode="External"/><Relationship Id="rId5" Type="http://schemas.openxmlformats.org/officeDocument/2006/relationships/image" Target="../media/image4.jpg"/><Relationship Id="rId6" Type="http://schemas.openxmlformats.org/officeDocument/2006/relationships/hyperlink" Target="https://docs.google.com/presentation/d/1Ps0P09plaw2TUCiJqcRSQuiAkxeSEQS2tlV2siCNSCE/edit?usp=drivesdk" TargetMode="External"/><Relationship Id="rId7"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orangecountyspincamvideobooth/home" TargetMode="External"/><Relationship Id="rId4" Type="http://schemas.openxmlformats.org/officeDocument/2006/relationships/hyperlink" Target="http://www.youtube.com/watch?v=FPsGz17-j10" TargetMode="External"/><Relationship Id="rId5" Type="http://schemas.openxmlformats.org/officeDocument/2006/relationships/image" Target="../media/image5.jpg"/><Relationship Id="rId6" Type="http://schemas.openxmlformats.org/officeDocument/2006/relationships/hyperlink" Target="https://docs.google.com/presentation/d/1Ps0P09plaw2TUCiJqcRSQuiAkxeSEQS2tlV2siCNSCE/edit?usp=drivesdk" TargetMode="External"/><Relationship Id="rId7"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orangecountyspincamvideobooth/home" TargetMode="External"/><Relationship Id="rId4" Type="http://schemas.openxmlformats.org/officeDocument/2006/relationships/hyperlink" Target="http://www.youtube.com/watch?v=EmCLBIu0R2I" TargetMode="External"/><Relationship Id="rId5" Type="http://schemas.openxmlformats.org/officeDocument/2006/relationships/image" Target="../media/image6.jpg"/><Relationship Id="rId6" Type="http://schemas.openxmlformats.org/officeDocument/2006/relationships/hyperlink" Target="https://docs.google.com/presentation/d/1Ps0P09plaw2TUCiJqcRSQuiAkxeSEQS2tlV2siCNSCE/edit?usp=drivesdk" TargetMode="External"/><Relationship Id="rId7"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orangecountyspincamvideobooth/home" TargetMode="External"/><Relationship Id="rId4" Type="http://schemas.openxmlformats.org/officeDocument/2006/relationships/hyperlink" Target="http://www.youtube.com/watch?v=10hlB0RTfVM" TargetMode="External"/><Relationship Id="rId5" Type="http://schemas.openxmlformats.org/officeDocument/2006/relationships/image" Target="../media/image7.jpg"/><Relationship Id="rId6" Type="http://schemas.openxmlformats.org/officeDocument/2006/relationships/hyperlink" Target="https://docs.google.com/presentation/d/1Ps0P09plaw2TUCiJqcRSQuiAkxeSEQS2tlV2siCNSCE/edit?usp=drivesdk" TargetMode="External"/><Relationship Id="rId7"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orangecountyspincamvideobooth/home" TargetMode="External"/><Relationship Id="rId4" Type="http://schemas.openxmlformats.org/officeDocument/2006/relationships/hyperlink" Target="https://docs.google.com/presentation/d/1Ps0P09plaw2TUCiJqcRSQuiAkxeSEQS2tlV2siCNSCE/edit?usp=drivesdk" TargetMode="External"/><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orangecountyspincamvideobooth/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aitransformphotobooth/home"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orangecountyspincamvideobooth/home"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orangecountyspincamvideobooth/home" TargetMode="External"/><Relationship Id="rId4" Type="http://schemas.openxmlformats.org/officeDocument/2006/relationships/hyperlink" Target="https://docs.google.com/presentation/d/1Ps0P09plaw2TUCiJqcRSQuiAkxeSEQS2tlV2siCNSCE/edit?usp=drivesdk" TargetMode="External"/><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Ps0P09plaw2TUCiJqcRSQuiAkxeSEQS2tlV2siCNSCE/edit?usp=drivesdk" TargetMode="Externa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Ps0P09plaw2TUCiJqcRSQuiAkxeSEQS2tlV2siCNSCE/edit?usp=drivesdk"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orangecountyspincamvideobooth/home" TargetMode="External"/><Relationship Id="rId4" Type="http://schemas.openxmlformats.org/officeDocument/2006/relationships/image" Target="../media/image3.jpg"/><Relationship Id="rId5" Type="http://schemas.openxmlformats.org/officeDocument/2006/relationships/hyperlink" Target="https://docs.google.com/presentation/d/1Ps0P09plaw2TUCiJqcRSQuiAkxeSEQS2tlV2siCNSCE/edit?usp=drivesdk" TargetMode="External"/><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orangecountyspincamvideobooth/home" TargetMode="External"/><Relationship Id="rId4" Type="http://schemas.openxmlformats.org/officeDocument/2006/relationships/image" Target="../media/image2.jpg"/><Relationship Id="rId5" Type="http://schemas.openxmlformats.org/officeDocument/2006/relationships/hyperlink" Target="https://docs.google.com/presentation/d/1Ps0P09plaw2TUCiJqcRSQuiAkxeSEQS2tlV2siCNSCE/edit?usp=drivesdk" TargetMode="External"/><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orangecountyspincamvideobooth/home" TargetMode="External"/><Relationship Id="rId4" Type="http://schemas.openxmlformats.org/officeDocument/2006/relationships/image" Target="../media/image8.jpg"/><Relationship Id="rId5" Type="http://schemas.openxmlformats.org/officeDocument/2006/relationships/hyperlink" Target="https://docs.google.com/presentation/d/1Ps0P09plaw2TUCiJqcRSQuiAkxeSEQS2tlV2siCNSCE/edit?usp=drivesdk" TargetMode="External"/><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Selfie Station photo booth rental Anaheim</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yellowish-brown County to ensure your thing is spectacular. A photo booth is an excellent habit to add protest to your event! A photo booth can count any event, including weddings, bar/bat mitzvahs, proms, graduations, birthday parties, anniversaries, quinceaeras, and gorgeous 16. We moreover have the funds for photo booth rentals for event goings-on such as Christmas parties, fundraisers, and anything in between. There is nothing more daring than a photo booth to make your celebration unique! similar to our experience subsequent to photo booths, you are sure to appropriate the most extreme, personal, intimate, and amusing photos. We pay for reasonable photo booth rentals for weddings, bar/bat mitzvahs, proms, graduations, birthday parties, anniversaries, quinceaeras, gorgeous 16 celebrations, corporate events, and community goings-on in Laguna seashore and surrounding regions. happenings in the Laguna Beach, Anaheim, Corona Del Mar, Costa Mesa, Dana Point, Huntington Beach, Irvine, Laguna Beach, Laguna Niguel, Long Beach, Newport Beach, Tustin, and neighboring regions Bring your neighboring event to liveliness in Laguna beach subsequently a very customisable photo booth that provides the ultimate experience. The 360 Photo Booth Experience at Laguna Beach. Whether you're getting married or hosting a situation issue or party, our personalized booths will grow some upheaval to your celebration bearing in mind your entourage, family, and friends.Experience the thrill of a bespoke photo booth service that meets your individual needs. We consent that all issue is unique, and we use our professional experience to get knowledge and experience. Although we are situated in Long Beach, we now bolster Los Angeles, yellowish-brown County, San Diego, and Phoenix, and we are eager to travel! 360 Photo Booth is Laguna Niguel's leading photo booth rental company. We give a seamless first-class bolster to all of our clients and ensure that we will exceed every expectations for any special occasion, such as your wedding, birthday party, company or corporate party, researcher dance, bridal shower, etc. We offer each unique occasion bearing in mind full and personalized packages, high-quality photo booths, bespoke photo designs, skilled personnel, dependable attendants, and within your means and transparent pricing to pay for an unforgettable experience. We find the money for every consumers and clients later an unbelievable experience that includes the greatest support at a reasonable price. Our entrance freshen booth is one of a kind, allowing guests to accommodate up to ten individuals in a photo with a specifically made logo.Hello, partygoers! This event, held in Laguna Canyon, unaccompanied a stone's toss from Laguna Beach, was nothing sudden of spectacular. lucky Frog Photo Booth photographed the situation on a rooftop terrace subsequent to a sleek and relaxing ambiance. Music pulsed. People danced. friends and couples moved easily amid the bar, dance floor, and describe booth. It was a thrilling experience every around, but the 360 photo booth stole the show. Jim and Fiona made a wise choice! {} Imagine lucky Frog's architecture and design beauty and rambling canyon pathways as the breathtaking character for 360-degree photo booth images. James and Liz sought for the greatest 360 photo booth rental in Laguna Beach, and we surpassed their expectations. The photo booth created an fascinating space where all smile and pose became a treasured souvenir, transforming tiny moments into unforgettable memories.The lucky Frog photo booth rental provided a aerate for spontaneous group photographs and dance-offs... From interactive sketches to on fire embraces... Our items range from far ahead masquerade masks to quirky placards. Guests brought their personality to each frame, and all detail was recorded. The laughter grew in tandem taking into account the prints. The 360 picture booth rudely became the main dwindling of the event. fortunate Frog photo booth rental continues to stand out all epoch gone cutting-edge technology and one-of-a-kind features.The 360 photo booth not single-handedly managed to take over static moments but afterward increased the promptness of the event. Its capacity to spin and book the entire image insured that no subtlety and no dance move, and no sharp burst of laughter went undetected. What's the result? A comprehensive visual wedding album of the best raves, captured from various perspectives.Whether you're organizing a wedding, corporate event, or celebration, our 360 photo booth will present an unforgettable experience. create your moments unforgettable. fortunate Frog photo booth rental offers 360-degree photo booth rentals in Laguna Beach.&#10;" id="110" name="Google Shape;110;p22" title="Selfie Station photo booth rental Anaheim">
            <a:hlinkClick r:id="rId3"/>
          </p:cNvPr>
          <p:cNvPicPr preferRelativeResize="0"/>
          <p:nvPr/>
        </p:nvPicPr>
        <p:blipFill>
          <a:blip r:embed="rId4">
            <a:alphaModFix/>
          </a:blip>
          <a:stretch>
            <a:fillRect/>
          </a:stretch>
        </p:blipFill>
        <p:spPr>
          <a:xfrm>
            <a:off x="2857500" y="0"/>
            <a:ext cx="3429000" cy="5143500"/>
          </a:xfrm>
          <a:prstGeom prst="rect">
            <a:avLst/>
          </a:prstGeom>
          <a:noFill/>
          <a:ln>
            <a:noFill/>
          </a:ln>
        </p:spPr>
      </p:pic>
      <p:pic>
        <p:nvPicPr>
          <p:cNvPr descr="Selfie Station photo booth rental Anaheim" id="111" name="Google Shape;111;p22" title="Selfie Station photo booth rental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Selfie Station photo booth rental Anaheim" id="118" name="Google Shape;118;p23" title="Selfie Station photo booth rental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Selfie Station photo booth rental Anaheim" id="126" name="Google Shape;126;p24" title="Selfie Station photo booth rental Anaheim">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Selfie Station photo booth rental Anaheim" id="133" name="Google Shape;133;p25" title="Selfie Station photo booth rental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https://sites.google.com/view/orangecountyspincamvideobooth/home</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Selfie Station photo booth rental Anaheim" id="140" name="Google Shape;140;p26" title="Selfie Station photo booth rental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https://sites.google.com/view/orangecountyspincamvideobooth/home</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Selfie Station photo booth rental Anaheim" id="147" name="Google Shape;147;p27" title="Selfie Station photo booth rental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https://sites.google.com/view/orangecountyspincamvideobooth/home</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Selfie Station photo booth rental Anaheim" id="154" name="Google Shape;154;p28" title="Selfie Station photo booth rental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https://sites.google.com/view/orangecountyspincamvideobooth/home</a:t>
            </a:r>
            <a:endParaRPr/>
          </a:p>
        </p:txBody>
      </p:sp>
      <p:pic>
        <p:nvPicPr>
          <p:cNvPr id="160" name="Google Shape;160;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Selfie Station photo booth rental Anaheim" id="161" name="Google Shape;161;p29" title="Selfie Station photo booth rental Anaheim">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https://sites.google.com/view/orangecountyspincamvideobooth/home</a:t>
            </a:r>
            <a:endParaRPr/>
          </a:p>
        </p:txBody>
      </p:sp>
      <p:pic>
        <p:nvPicPr>
          <p:cNvPr descr="Selfie Station photo booth rental Anaheim" id="167" name="Google Shape;167;p30" title="Selfie Station photo booth rental Anaheim">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Selfie Station photo booth rental Anaheim</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Selfie Station photo booth rental Anaheim" id="60" name="Google Shape;60;p14" title="Selfie Station photo booth rental Anaheim">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Selfie Station photo booth rental Anaheim" id="65" name="Google Shape;65;p15" title="Selfie Station photo booth rental Anaheim">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Selfie Station photo booth rental Anaheim</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glad to go anywhere in Laguna beach and ocher County to ensure your business is spectacular. A photo booth is an excellent quirk to increase argument to your event! A photo booth can count any event, including weddings, bar/bat mitzvahs, proms, graduations, birthday parties, anniversaries, quinceaeras, and delightful 16. We in addition to present photo booth rentals for issue endeavors such as Christmas parties, fundraisers, and everything in between. There is nothing more thrill-seeking than a photo booth to make your celebration unique! like our experience in the same way as photo booths, you are positive to commandeer the most extreme, personal, intimate, and amusing photos. We offer reasonable photo booth rentals for weddings, bar/bat mitzvahs, proms, graduations, birthday parties, anniversaries, quinceaeras, attractive 16 celebrations, corporate events, and community happenings in Laguna seashore and surrounding regions. happenings in the Laguna Beach, Anaheim, Corona Del Mar, Costa Mesa, Dana Point, Huntington Beach, Irvine, Laguna Beach, Laguna Niguel, Long Beach, Newport Beach, Tustin, and next-door regions Bring your next-door business to computer graphics in Laguna beach with a extremely customisable photo booth that provides the ultimate experience. The 360 Photo Booth Experience at Laguna Beach. Whether you're getting married or hosting a business matter or party, our personalized booths will mount up some bother to your celebration later your entourage, family, and friends.Experience the thrill of a bespoke photo booth relieve that meets your individual needs. We admit that every situation is unique, and we use our professional experience to gain knowledge and experience. Although we are situated in Long Beach, we now utility Los Angeles, yellowish-brown County, San Diego, and Phoenix, and we are eager to travel! 360 Photo Booth is Laguna Niguel's leading photo booth rental company. We have the funds for a seamless first-class encourage to every of our clients and ensure that we will exceed every expectations for any special occasion, such as your wedding, birthday party, company or corporate party, bookish dance, bridal shower, etc. We allow each unique occasion with full and personalized packages, high-quality photo booths, bespoke photo designs, talented personnel, dependable attendants, and inexpensive and transparent pricing to offer an unforgettable experience. We find the money for every consumers and clients as soon as an unbelievable experience that includes the greatest facilitate at a within your means price. Our approach air booth is one of a kind, allowing guests to accommodate stirring to ten individuals in a photo when a specifically made logo.Hello, partygoers! This event, held in Laguna Canyon, without help a stone's toss from Laguna Beach, was nothing rude of spectacular. lucky Frog Photo Booth photographed the issue on a rooftop terrace next a slick and relaxing ambiance. Music pulsed. People danced. links and couples moved easily in the company of the bar, dance floor, and characterize booth. It was a thrilling experience all around, but the 360 photo booth stole the show. Jim and Fiona made a wise choice! {} Imagine fortunate Frog's architecture and design beauty and rambling canyon pathways as the breathtaking air for 360-degree photo booth images. James and Liz sought for the greatest 360 photo booth rental in Laguna Beach, and we surpassed their expectations. The photo booth created an interesting publicize where every smile and pose became a treasured souvenir, transforming little moments into unforgettable memories.The fortunate Frog photo booth rental provided a impression for spontaneous action photographs and dance-offs... From interactive sketches to aflame embraces... Our items range from cutting edge masquerade masks to quirky placards. Guests brought their personality to each frame, and every detail was recorded. The laughter grew in tandem past the prints. The 360 describe booth hurriedly became the main narrowing of the event. lucky Frog photo booth rental continues to stand out all period subsequently cutting-edge technology and one-of-a-kind features.The 360 photo booth not lonesome managed to take control of static moments but as a consequence increased the promptness of the event. Its capability to spin and scrap book the entire image insured that no subtlety and no dance move, and no hasty burst of laughter went undetected. What's the result? A combined visual lp of the best raves, captured from various perspectives.Whether you're organizing a wedding, corporate event, or celebration, our 360 photo booth will have enough money an unforgettable experience. make your moments unforgettable. lucky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https://sites.google.com/view/orangecountyspincamvideobooth/home</a:t>
            </a:r>
            <a:endParaRPr sz="1000">
              <a:solidFill>
                <a:schemeClr val="dk2"/>
              </a:solidFill>
            </a:endParaRPr>
          </a:p>
        </p:txBody>
      </p:sp>
      <p:pic>
        <p:nvPicPr>
          <p:cNvPr descr="Selfie Station photo booth rental Anaheim" id="73" name="Google Shape;73;p16" title="Selfie Station photo booth rental Anaheim">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- 360 PHOTO BOOTH RENTAL in Los Angeles</a:t>
            </a:r>
            <a:endParaRPr sz="1000"/>
          </a:p>
          <a:p>
            <a:pPr indent="0" lvl="0" marL="0" rtl="0" algn="l">
              <a:spcBef>
                <a:spcPts val="0"/>
              </a:spcBef>
              <a:spcAft>
                <a:spcPts val="0"/>
              </a:spcAft>
              <a:buNone/>
            </a:pPr>
            <a:r>
              <a:rPr lang="en" sz="1000"/>
              <a:t>1131 Elden Ave Apt #102, Los Angeles, CA 90006</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Selfie Station photo booth rental Anaheim" id="80" name="Google Shape;80;p17" title="Selfie Station photo booth rental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Selfie Station photo booth rental Anaheim</a:t>
            </a:r>
            <a:endParaRPr sz="800"/>
          </a:p>
          <a:p>
            <a:pPr indent="0" lvl="0" marL="0" rtl="0" algn="l">
              <a:spcBef>
                <a:spcPts val="0"/>
              </a:spcBef>
              <a:spcAft>
                <a:spcPts val="0"/>
              </a:spcAft>
              <a:buNone/>
            </a:pPr>
            <a:r>
              <a:t/>
            </a:r>
            <a:endParaRPr sz="800"/>
          </a:p>
        </p:txBody>
      </p:sp>
      <p:pic>
        <p:nvPicPr>
          <p:cNvPr descr="Selfie Station photo booth rental Anaheim" id="87" name="Google Shape;87;p18" title="Selfie Station photo booth rental Anaheim">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yellowish-brown County to ensure your thing is spectacular. A photo booth is an excellent habit to add protest to your event! A photo booth can count any event, including weddings, bar/bat mitzvahs, proms, graduations, birthday parties, anniversaries, quinceaeras, and gorgeous 16. We moreover have the funds for photo booth rentals for event goings-on such as Christmas parties, fundraisers, and anything in between. There is nothing more daring than a photo booth to make your celebration unique! similar to our experience subsequent to photo booths, you are sure to appropriate the most extreme, personal, intimate, and amusing photos. We pay for reasonable photo booth rentals for weddings, bar/bat mitzvahs, proms, graduations, birthday parties, anniversaries, quinceaeras, gorgeous 16 celebrations, corporate events, and community goings-on in Laguna seashore and surrounding regions. happenings in the Laguna Beach, Anaheim, Corona Del Mar, Costa Mesa, Dana Point, Huntington Beach, Irvine, Laguna Beach, Laguna Niguel, Long Beach, Newport Beach, Tustin, and neighboring regions Bring your neighboring event to liveliness in Laguna beach subsequently a very customisable photo booth that provides the ultimate experience. The 360 Photo Booth Experience at Laguna Beach. Whether you're getting married or hosting a situation issue or party, our personalized booths will grow some upheaval to your celebration bearing in mind your entourage, family, and friends.Experience the thrill of a bespoke photo booth service that meets your individual needs. We consent that all issue is unique, and we use our professional experience to get knowledge and experience. Although we are situated in Long Beach, we now bolster Los Angeles, yellowish-brown County, San Diego, and Phoenix, and we are eager to travel! 360 Photo Booth is Laguna Niguel's leading photo booth rental company. We give a seamless first-class bolster to all of our clients and ensure that we will exceed every expectations for any special occasion, such as your wedding, birthday party, company or corporate party, researcher dance, bridal shower, etc. We offer each unique occasion bearing in mind full and personalized packages, high-quality photo booths, bespoke photo designs, skilled personnel, dependable attendants, and within your means and transparent pricing to pay for an unforgettable experience. We find the money for every consumers and clients later an unbelievable experience that includes the greatest support at a reasonable price. Our entrance freshen booth is one of a kind, allowing guests to accommodate up to ten individuals in a photo with a specifically made logo.Hello, partygoers! This event, held in Laguna Canyon, unaccompanied a stone's toss from Laguna Beach, was nothing sudden of spectacular. lucky Frog Photo Booth photographed the situation on a rooftop terrace subsequent to a sleek and relaxing ambiance. Music pulsed. People danced. friends and couples moved easily amid the bar, dance floor, and describe booth. It was a thrilling experience every around, but the 360 photo booth stole the show. Jim and Fiona made a wise choice! {} Imagine lucky Frog's architecture and design beauty and rambling canyon pathways as the breathtaking character for 360-degree photo booth images. James and Liz sought for the greatest 360 photo booth rental in Laguna Beach, and we surpassed their expectations. The photo booth created an fascinating space where all smile and pose became a treasured souvenir, transforming tiny moments into unforgettable memories.The lucky Frog photo booth rental provided a aerate for spontaneous group photographs and dance-offs... From interactive sketches to on fire embraces... Our items range from far ahead masquerade masks to quirky placards. Guests brought their personality to each frame, and all detail was recorded. The laughter grew in tandem taking into account the prints. The 360 picture booth rudely became the main dwindling of the event. fortunate Frog photo booth rental continues to stand out all epoch gone cutting-edge technology and one-of-a-kind features.The 360 photo booth not single-handedly managed to take over static moments but afterward increased the promptness of the event. Its capacity to spin and book the entire image insured that no subtlety and no dance move, and no sharp burst of laughter went undetected. What's the result? A comprehensive visual wedding album of the best raves, captured from various perspectives.Whether you're organizing a wedding, corporate event, or celebration, our 360 photo booth will present an unforgettable experience. create your moments unforgettable. fortunate Frog photo booth rental offers 360-degree photo booth rentals in Laguna Beach.&#10;" id="92" name="Google Shape;92;p19" title="Selfie Station photo booth rental Anaheim">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Selfie Station photo booth rental Anaheim" id="93" name="Google Shape;93;p19" title="Selfie Station photo booth rental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yellowish-brown County to ensure your thing is spectacular. A photo booth is an excellent habit to add protest to your event! A photo booth can count any event, including weddings, bar/bat mitzvahs, proms, graduations, birthday parties, anniversaries, quinceaeras, and gorgeous 16. We moreover have the funds for photo booth rentals for event goings-on such as Christmas parties, fundraisers, and anything in between. There is nothing more daring than a photo booth to make your celebration unique! similar to our experience subsequent to photo booths, you are sure to appropriate the most extreme, personal, intimate, and amusing photos. We pay for reasonable photo booth rentals for weddings, bar/bat mitzvahs, proms, graduations, birthday parties, anniversaries, quinceaeras, gorgeous 16 celebrations, corporate events, and community goings-on in Laguna seashore and surrounding regions. happenings in the Laguna Beach, Anaheim, Corona Del Mar, Costa Mesa, Dana Point, Huntington Beach, Irvine, Laguna Beach, Laguna Niguel, Long Beach, Newport Beach, Tustin, and neighboring regions Bring your neighboring event to liveliness in Laguna beach subsequently a very customisable photo booth that provides the ultimate experience. The 360 Photo Booth Experience at Laguna Beach. Whether you're getting married or hosting a situation issue or party, our personalized booths will grow some upheaval to your celebration bearing in mind your entourage, family, and friends.Experience the thrill of a bespoke photo booth service that meets your individual needs. We consent that all issue is unique, and we use our professional experience to get knowledge and experience. Although we are situated in Long Beach, we now bolster Los Angeles, yellowish-brown County, San Diego, and Phoenix, and we are eager to travel! 360 Photo Booth is Laguna Niguel's leading photo booth rental company. We give a seamless first-class bolster to all of our clients and ensure that we will exceed every expectations for any special occasion, such as your wedding, birthday party, company or corporate party, researcher dance, bridal shower, etc. We offer each unique occasion bearing in mind full and personalized packages, high-quality photo booths, bespoke photo designs, skilled personnel, dependable attendants, and within your means and transparent pricing to pay for an unforgettable experience. We find the money for every consumers and clients later an unbelievable experience that includes the greatest support at a reasonable price. Our entrance freshen booth is one of a kind, allowing guests to accommodate up to ten individuals in a photo with a specifically made logo.Hello, partygoers! This event, held in Laguna Canyon, unaccompanied a stone's toss from Laguna Beach, was nothing sudden of spectacular. lucky Frog Photo Booth photographed the situation on a rooftop terrace subsequent to a sleek and relaxing ambiance. Music pulsed. People danced. friends and couples moved easily amid the bar, dance floor, and describe booth. It was a thrilling experience every around, but the 360 photo booth stole the show. Jim and Fiona made a wise choice! {} Imagine lucky Frog's architecture and design beauty and rambling canyon pathways as the breathtaking character for 360-degree photo booth images. James and Liz sought for the greatest 360 photo booth rental in Laguna Beach, and we surpassed their expectations. The photo booth created an fascinating space where all smile and pose became a treasured souvenir, transforming tiny moments into unforgettable memories.The lucky Frog photo booth rental provided a aerate for spontaneous group photographs and dance-offs... From interactive sketches to on fire embraces... Our items range from far ahead masquerade masks to quirky placards. Guests brought their personality to each frame, and all detail was recorded. The laughter grew in tandem taking into account the prints. The 360 picture booth rudely became the main dwindling of the event. fortunate Frog photo booth rental continues to stand out all epoch gone cutting-edge technology and one-of-a-kind features.The 360 photo booth not single-handedly managed to take over static moments but afterward increased the promptness of the event. Its capacity to spin and book the entire image insured that no subtlety and no dance move, and no sharp burst of laughter went undetected. What's the result? A comprehensive visual wedding album of the best raves, captured from various perspectives.Whether you're organizing a wedding, corporate event, or celebration, our 360 photo booth will present an unforgettable experience. create your moments unforgettable. fortunate Frog photo booth rental offers 360-degree photo booth rentals in Laguna Beach.&#10;" id="98" name="Google Shape;98;p20" title="Selfie Station photo booth rental Anaheim">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Selfie Station photo booth rental Anaheim" id="99" name="Google Shape;99;p20" title="Selfie Station photo booth rental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yellowish-brown County to ensure your thing is spectacular. A photo booth is an excellent habit to add protest to your event! A photo booth can count any event, including weddings, bar/bat mitzvahs, proms, graduations, birthday parties, anniversaries, quinceaeras, and gorgeous 16. We moreover have the funds for photo booth rentals for event goings-on such as Christmas parties, fundraisers, and anything in between. There is nothing more daring than a photo booth to make your celebration unique! similar to our experience subsequent to photo booths, you are sure to appropriate the most extreme, personal, intimate, and amusing photos. We pay for reasonable photo booth rentals for weddings, bar/bat mitzvahs, proms, graduations, birthday parties, anniversaries, quinceaeras, gorgeous 16 celebrations, corporate events, and community goings-on in Laguna seashore and surrounding regions. happenings in the Laguna Beach, Anaheim, Corona Del Mar, Costa Mesa, Dana Point, Huntington Beach, Irvine, Laguna Beach, Laguna Niguel, Long Beach, Newport Beach, Tustin, and neighboring regions Bring your neighboring event to liveliness in Laguna beach subsequently a very customisable photo booth that provides the ultimate experience. The 360 Photo Booth Experience at Laguna Beach. Whether you're getting married or hosting a situation issue or party, our personalized booths will grow some upheaval to your celebration bearing in mind your entourage, family, and friends.Experience the thrill of a bespoke photo booth service that meets your individual needs. We consent that all issue is unique, and we use our professional experience to get knowledge and experience. Although we are situated in Long Beach, we now bolster Los Angeles, yellowish-brown County, San Diego, and Phoenix, and we are eager to travel! 360 Photo Booth is Laguna Niguel's leading photo booth rental company. We give a seamless first-class bolster to all of our clients and ensure that we will exceed every expectations for any special occasion, such as your wedding, birthday party, company or corporate party, researcher dance, bridal shower, etc. We offer each unique occasion bearing in mind full and personalized packages, high-quality photo booths, bespoke photo designs, skilled personnel, dependable attendants, and within your means and transparent pricing to pay for an unforgettable experience. We find the money for every consumers and clients later an unbelievable experience that includes the greatest support at a reasonable price. Our entrance freshen booth is one of a kind, allowing guests to accommodate up to ten individuals in a photo with a specifically made logo.Hello, partygoers! This event, held in Laguna Canyon, unaccompanied a stone's toss from Laguna Beach, was nothing sudden of spectacular. lucky Frog Photo Booth photographed the situation on a rooftop terrace subsequent to a sleek and relaxing ambiance. Music pulsed. People danced. friends and couples moved easily amid the bar, dance floor, and describe booth. It was a thrilling experience every around, but the 360 photo booth stole the show. Jim and Fiona made a wise choice! {} Imagine lucky Frog's architecture and design beauty and rambling canyon pathways as the breathtaking character for 360-degree photo booth images. James and Liz sought for the greatest 360 photo booth rental in Laguna Beach, and we surpassed their expectations. The photo booth created an fascinating space where all smile and pose became a treasured souvenir, transforming tiny moments into unforgettable memories.The lucky Frog photo booth rental provided a aerate for spontaneous group photographs and dance-offs... From interactive sketches to on fire embraces... Our items range from far ahead masquerade masks to quirky placards. Guests brought their personality to each frame, and all detail was recorded. The laughter grew in tandem taking into account the prints. The 360 picture booth rudely became the main dwindling of the event. fortunate Frog photo booth rental continues to stand out all epoch gone cutting-edge technology and one-of-a-kind features.The 360 photo booth not single-handedly managed to take over static moments but afterward increased the promptness of the event. Its capacity to spin and book the entire image insured that no subtlety and no dance move, and no sharp burst of laughter went undetected. What's the result? A comprehensive visual wedding album of the best raves, captured from various perspectives.Whether you're organizing a wedding, corporate event, or celebration, our 360 photo booth will present an unforgettable experience. create your moments unforgettable. fortunate Frog photo booth rental offers 360-degree photo booth rentals in Laguna Beach.&#10;" id="104" name="Google Shape;104;p21" title="Selfie Station photo booth rental Anaheim">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Selfie Station photo booth rental Anaheim" id="105" name="Google Shape;105;p21" title="Selfie Station photo booth rental Anaheim">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