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oppi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oppins-italic.fntdata"/><Relationship Id="rId10" Type="http://schemas.openxmlformats.org/officeDocument/2006/relationships/font" Target="fonts/Poppins-bold.fntdata"/><Relationship Id="rId12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google.com/document/d/183n2ueA3hX6ryxEgyhrOqWfoTzHZYJmzTfpLFqinfPU/edit?usp=sharing" TargetMode="External"/><Relationship Id="rId20" Type="http://schemas.openxmlformats.org/officeDocument/2006/relationships/hyperlink" Target="https://docs.google.com/presentation/d/1VuP34F1fEjKN-GALs_t_75z5FQDHv7P6TXRrA4OoYMo/pub?start=true&amp;loop=true&amp;delayms=3000" TargetMode="External"/><Relationship Id="rId42" Type="http://schemas.openxmlformats.org/officeDocument/2006/relationships/hyperlink" Target="https://docs.google.com/document/d/183n2ueA3hX6ryxEgyhrOqWfoTzHZYJmzTfpLFqinfPU/view" TargetMode="External"/><Relationship Id="rId41" Type="http://schemas.openxmlformats.org/officeDocument/2006/relationships/hyperlink" Target="https://docs.google.com/document/d/183n2ueA3hX6ryxEgyhrOqWfoTzHZYJmzTfpLFqinfPU/pub" TargetMode="External"/><Relationship Id="rId22" Type="http://schemas.openxmlformats.org/officeDocument/2006/relationships/hyperlink" Target="https://docs.google.com/document/d/1wX-G9QErpGgUGgo0bb2s0aL8THuiLpc3xHbnTvOVj2s/edit?usp=sharing" TargetMode="External"/><Relationship Id="rId44" Type="http://schemas.openxmlformats.org/officeDocument/2006/relationships/hyperlink" Target="https://docs.google.com/presentation/d/1PnG9dRu0Fi64tliyn_yknV4F9Cfd0P4LvE-kLfOYAok/pub?start=true&amp;loop=true&amp;delayms=3000" TargetMode="External"/><Relationship Id="rId21" Type="http://schemas.openxmlformats.org/officeDocument/2006/relationships/hyperlink" Target="https://docs.google.com/presentation/d/1VuP34F1fEjKN-GALs_t_75z5FQDHv7P6TXRrA4OoYMo/view" TargetMode="External"/><Relationship Id="rId43" Type="http://schemas.openxmlformats.org/officeDocument/2006/relationships/hyperlink" Target="https://docs.google.com/presentation/d/1PnG9dRu0Fi64tliyn_yknV4F9Cfd0P4LvE-kLfOYAok/edit?usp=sharing" TargetMode="External"/><Relationship Id="rId24" Type="http://schemas.openxmlformats.org/officeDocument/2006/relationships/hyperlink" Target="https://docs.google.com/document/d/1wX-G9QErpGgUGgo0bb2s0aL8THuiLpc3xHbnTvOVj2s/view" TargetMode="External"/><Relationship Id="rId23" Type="http://schemas.openxmlformats.org/officeDocument/2006/relationships/hyperlink" Target="https://docs.google.com/document/d/1wX-G9QErpGgUGgo0bb2s0aL8THuiLpc3xHbnTvOVj2s/pub" TargetMode="External"/><Relationship Id="rId45" Type="http://schemas.openxmlformats.org/officeDocument/2006/relationships/hyperlink" Target="https://docs.google.com/presentation/d/1PnG9dRu0Fi64tliyn_yknV4F9Cfd0P4LvE-kLfOYAok/view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drive/folders/15rPocLjf8XWRu74IbCJSZG3bd8PEJP-E?usp=sharing" TargetMode="External"/><Relationship Id="rId3" Type="http://schemas.openxmlformats.org/officeDocument/2006/relationships/hyperlink" Target="https://youtu.be/hSQC0HOrpDc" TargetMode="External"/><Relationship Id="rId4" Type="http://schemas.openxmlformats.org/officeDocument/2006/relationships/hyperlink" Target="https://youtu.be/wph20zKA4iw" TargetMode="External"/><Relationship Id="rId9" Type="http://schemas.openxmlformats.org/officeDocument/2006/relationships/hyperlink" Target="https://youtu.be/XzhkN0fTMa8" TargetMode="External"/><Relationship Id="rId26" Type="http://schemas.openxmlformats.org/officeDocument/2006/relationships/hyperlink" Target="https://docs.google.com/presentation/d/17RFwY8wbSB4f8tgFXqd9RdKuUWN3mmxaWJ9-PKWYiSw/pub?start=true&amp;loop=true&amp;delayms=3000" TargetMode="External"/><Relationship Id="rId25" Type="http://schemas.openxmlformats.org/officeDocument/2006/relationships/hyperlink" Target="https://docs.google.com/presentation/d/17RFwY8wbSB4f8tgFXqd9RdKuUWN3mmxaWJ9-PKWYiSw/edit?usp=sharing" TargetMode="External"/><Relationship Id="rId28" Type="http://schemas.openxmlformats.org/officeDocument/2006/relationships/hyperlink" Target="https://docs.google.com/document/d/1A6JvyTam9ac-1nBCQ0iPxMPZB4jdTvGfgjLhpiMjUt4/edit?usp=sharing" TargetMode="External"/><Relationship Id="rId27" Type="http://schemas.openxmlformats.org/officeDocument/2006/relationships/hyperlink" Target="https://docs.google.com/presentation/d/17RFwY8wbSB4f8tgFXqd9RdKuUWN3mmxaWJ9-PKWYiSw/view" TargetMode="External"/><Relationship Id="rId5" Type="http://schemas.openxmlformats.org/officeDocument/2006/relationships/hyperlink" Target="https://youtu.be/LsmbFgc9-7s" TargetMode="External"/><Relationship Id="rId6" Type="http://schemas.openxmlformats.org/officeDocument/2006/relationships/hyperlink" Target="https://youtu.be/6mAItb4WJCo" TargetMode="External"/><Relationship Id="rId29" Type="http://schemas.openxmlformats.org/officeDocument/2006/relationships/hyperlink" Target="https://docs.google.com/document/d/1A6JvyTam9ac-1nBCQ0iPxMPZB4jdTvGfgjLhpiMjUt4/pub" TargetMode="External"/><Relationship Id="rId7" Type="http://schemas.openxmlformats.org/officeDocument/2006/relationships/hyperlink" Target="https://youtu.be/GaGjOwIUtvg" TargetMode="External"/><Relationship Id="rId8" Type="http://schemas.openxmlformats.org/officeDocument/2006/relationships/hyperlink" Target="https://youtu.be/6ssGdv8Vptk" TargetMode="External"/><Relationship Id="rId31" Type="http://schemas.openxmlformats.org/officeDocument/2006/relationships/hyperlink" Target="https://docs.google.com/presentation/d/1Cg4SScjUGuHQlJ0kMKqUe5yMDyblqriySqaLNAC_Z14/edit?usp=sharing" TargetMode="External"/><Relationship Id="rId30" Type="http://schemas.openxmlformats.org/officeDocument/2006/relationships/hyperlink" Target="https://docs.google.com/document/d/1A6JvyTam9ac-1nBCQ0iPxMPZB4jdTvGfgjLhpiMjUt4/view" TargetMode="External"/><Relationship Id="rId11" Type="http://schemas.openxmlformats.org/officeDocument/2006/relationships/hyperlink" Target="https://docs.google.com/document/d/1dy-kXsUkNbNJUntBw_gpNhdmDtZESStr3GjRIMi_nQ4/pub" TargetMode="External"/><Relationship Id="rId33" Type="http://schemas.openxmlformats.org/officeDocument/2006/relationships/hyperlink" Target="https://docs.google.com/presentation/d/1Cg4SScjUGuHQlJ0kMKqUe5yMDyblqriySqaLNAC_Z14/view" TargetMode="External"/><Relationship Id="rId10" Type="http://schemas.openxmlformats.org/officeDocument/2006/relationships/hyperlink" Target="https://docs.google.com/document/d/1dy-kXsUkNbNJUntBw_gpNhdmDtZESStr3GjRIMi_nQ4/edit?usp=sharing" TargetMode="External"/><Relationship Id="rId32" Type="http://schemas.openxmlformats.org/officeDocument/2006/relationships/hyperlink" Target="https://docs.google.com/presentation/d/1Cg4SScjUGuHQlJ0kMKqUe5yMDyblqriySqaLNAC_Z14/pub?start=true&amp;loop=true&amp;delayms=3000" TargetMode="External"/><Relationship Id="rId13" Type="http://schemas.openxmlformats.org/officeDocument/2006/relationships/hyperlink" Target="https://docs.google.com/presentation/d/1L7BNxVdluSfUKaVBQX0jJ63X8O3Uq2xfG3uV00JKecE/edit?usp=sharing" TargetMode="External"/><Relationship Id="rId35" Type="http://schemas.openxmlformats.org/officeDocument/2006/relationships/hyperlink" Target="https://docs.google.com/document/d/1dTHu11Wq2hcMLCInC4WPZG6bint-XwSaZfY5_vSGoQU/pub" TargetMode="External"/><Relationship Id="rId12" Type="http://schemas.openxmlformats.org/officeDocument/2006/relationships/hyperlink" Target="https://docs.google.com/document/d/1dy-kXsUkNbNJUntBw_gpNhdmDtZESStr3GjRIMi_nQ4/view" TargetMode="External"/><Relationship Id="rId34" Type="http://schemas.openxmlformats.org/officeDocument/2006/relationships/hyperlink" Target="https://docs.google.com/document/d/1dTHu11Wq2hcMLCInC4WPZG6bint-XwSaZfY5_vSGoQU/edit?usp=sharing" TargetMode="External"/><Relationship Id="rId15" Type="http://schemas.openxmlformats.org/officeDocument/2006/relationships/hyperlink" Target="https://docs.google.com/presentation/d/1L7BNxVdluSfUKaVBQX0jJ63X8O3Uq2xfG3uV00JKecE/view" TargetMode="External"/><Relationship Id="rId37" Type="http://schemas.openxmlformats.org/officeDocument/2006/relationships/hyperlink" Target="https://docs.google.com/presentation/d/18LgxZvG_pO4MoRJtFVUjLS_WcSVKZuwm0-JqqT9Jq1w/edit?usp=sharing" TargetMode="External"/><Relationship Id="rId14" Type="http://schemas.openxmlformats.org/officeDocument/2006/relationships/hyperlink" Target="https://docs.google.com/presentation/d/1L7BNxVdluSfUKaVBQX0jJ63X8O3Uq2xfG3uV00JKecE/pub?start=true&amp;loop=true&amp;delayms=3000" TargetMode="External"/><Relationship Id="rId36" Type="http://schemas.openxmlformats.org/officeDocument/2006/relationships/hyperlink" Target="https://docs.google.com/document/d/1dTHu11Wq2hcMLCInC4WPZG6bint-XwSaZfY5_vSGoQU/view" TargetMode="External"/><Relationship Id="rId17" Type="http://schemas.openxmlformats.org/officeDocument/2006/relationships/hyperlink" Target="https://docs.google.com/document/d/1NQLPmxu0VuzRcuA882mbfGKFTWygwZwS92zcDRjarf4/pub" TargetMode="External"/><Relationship Id="rId39" Type="http://schemas.openxmlformats.org/officeDocument/2006/relationships/hyperlink" Target="https://docs.google.com/presentation/d/18LgxZvG_pO4MoRJtFVUjLS_WcSVKZuwm0-JqqT9Jq1w/view" TargetMode="External"/><Relationship Id="rId16" Type="http://schemas.openxmlformats.org/officeDocument/2006/relationships/hyperlink" Target="https://docs.google.com/document/d/1NQLPmxu0VuzRcuA882mbfGKFTWygwZwS92zcDRjarf4/edit?usp=sharing" TargetMode="External"/><Relationship Id="rId38" Type="http://schemas.openxmlformats.org/officeDocument/2006/relationships/hyperlink" Target="https://docs.google.com/presentation/d/18LgxZvG_pO4MoRJtFVUjLS_WcSVKZuwm0-JqqT9Jq1w/pub?start=true&amp;loop=true&amp;delayms=3000" TargetMode="External"/><Relationship Id="rId19" Type="http://schemas.openxmlformats.org/officeDocument/2006/relationships/hyperlink" Target="https://docs.google.com/presentation/d/1VuP34F1fEjKN-GALs_t_75z5FQDHv7P6TXRrA4OoYMo/edit?usp=sharing" TargetMode="External"/><Relationship Id="rId18" Type="http://schemas.openxmlformats.org/officeDocument/2006/relationships/hyperlink" Target="https://docs.google.com/document/d/1NQLPmxu0VuzRcuA882mbfGKFTWygwZwS92zcDRjarf4/view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33770547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33770547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https://drive.google.com/drive/folders/15rPocLjf8XWRu74IbCJSZG3bd8PEJP-E?usp=sharing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https://youtu.be/hSQC0HOrpDc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https://youtu.be/wph20zKA4iw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https://youtu.be/LsmbFgc9-7s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https://youtu.be/6mAItb4WJCo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https://youtu.be/GaGjOwIUtvg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https://youtu.be/6ssGdv8Vptk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https://youtu.be/XzhkN0fTMa8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https://docs.google.com/document/d/1dy-kXsUkNbNJUntBw_gpNhdmDtZESStr3GjRIMi_nQ4/edit?usp=sharing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https://docs.google.com/document/d/1dy-kXsUkNbNJUntBw_gpNhdmDtZESStr3GjRIMi_nQ4/pub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https://docs.google.com/document/d/1dy-kXsUkNbNJUntBw_gpNhdmDtZESStr3GjRIMi_nQ4/view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https://docs.google.com/presentation/d/1L7BNxVdluSfUKaVBQX0jJ63X8O3Uq2xfG3uV00JKecE/edit?usp=sharing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https://docs.google.com/presentation/d/1L7BNxVdluSfUKaVBQX0jJ63X8O3Uq2xfG3uV00JKecE/pub?start=true&amp;loop=true&amp;delayms=3000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https://docs.google.com/presentation/d/1L7BNxVdluSfUKaVBQX0jJ63X8O3Uq2xfG3uV00JKecE/view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https://docs.google.com/document/d/1NQLPmxu0VuzRcuA882mbfGKFTWygwZwS92zcDRjarf4/edit?usp=sharing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https://docs.google.com/document/d/1NQLPmxu0VuzRcuA882mbfGKFTWygwZwS92zcDRjarf4/pub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https://docs.google.com/document/d/1NQLPmxu0VuzRcuA882mbfGKFTWygwZwS92zcDRjarf4/view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https://docs.google.com/presentation/d/1VuP34F1fEjKN-GALs_t_75z5FQDHv7P6TXRrA4OoYMo/edit?usp=sharing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https://docs.google.com/presentation/d/1VuP34F1fEjKN-GALs_t_75z5FQDHv7P6TXRrA4OoYMo/pub?start=true&amp;loop=true&amp;delayms=3000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https://docs.google.com/presentation/d/1VuP34F1fEjKN-GALs_t_75z5FQDHv7P6TXRrA4OoYMo/view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https://docs.google.com/document/d/1wX-G9QErpGgUGgo0bb2s0aL8THuiLpc3xHbnTvOVj2s/edit?usp=sharing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https://docs.google.com/document/d/1wX-G9QErpGgUGgo0bb2s0aL8THuiLpc3xHbnTvOVj2s/pub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https://docs.google.com/document/d/1wX-G9QErpGgUGgo0bb2s0aL8THuiLpc3xHbnTvOVj2s/view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https://docs.google.com/presentation/d/17RFwY8wbSB4f8tgFXqd9RdKuUWN3mmxaWJ9-PKWYiSw/edit?usp=sharing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6"/>
              </a:rPr>
              <a:t>https://docs.google.com/presentation/d/17RFwY8wbSB4f8tgFXqd9RdKuUWN3mmxaWJ9-PKWYiSw/pub?start=true&amp;loop=true&amp;delayms=3000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7"/>
              </a:rPr>
              <a:t>https://docs.google.com/presentation/d/17RFwY8wbSB4f8tgFXqd9RdKuUWN3mmxaWJ9-PKWYiSw/view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8"/>
              </a:rPr>
              <a:t>https://docs.google.com/document/d/1A6JvyTam9ac-1nBCQ0iPxMPZB4jdTvGfgjLhpiMjUt4/edit?usp=sharing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9"/>
              </a:rPr>
              <a:t>https://docs.google.com/document/d/1A6JvyTam9ac-1nBCQ0iPxMPZB4jdTvGfgjLhpiMjUt4/pub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0"/>
              </a:rPr>
              <a:t>https://docs.google.com/document/d/1A6JvyTam9ac-1nBCQ0iPxMPZB4jdTvGfgjLhpiMjUt4/view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1"/>
              </a:rPr>
              <a:t>https://docs.google.com/presentation/d/1Cg4SScjUGuHQlJ0kMKqUe5yMDyblqriySqaLNAC_Z14/edit?usp=sharing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2"/>
              </a:rPr>
              <a:t>https://docs.google.com/presentation/d/1Cg4SScjUGuHQlJ0kMKqUe5yMDyblqriySqaLNAC_Z14/pub?start=true&amp;loop=true&amp;delayms=3000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3"/>
              </a:rPr>
              <a:t>https://docs.google.com/presentation/d/1Cg4SScjUGuHQlJ0kMKqUe5yMDyblqriySqaLNAC_Z14/view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4"/>
              </a:rPr>
              <a:t>https://docs.google.com/document/d/1dTHu11Wq2hcMLCInC4WPZG6bint-XwSaZfY5_vSGoQU/edit?usp=sharing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5"/>
              </a:rPr>
              <a:t>https://docs.google.com/document/d/1dTHu11Wq2hcMLCInC4WPZG6bint-XwSaZfY5_vSGoQU/pub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6"/>
              </a:rPr>
              <a:t>https://docs.google.com/document/d/1dTHu11Wq2hcMLCInC4WPZG6bint-XwSaZfY5_vSGoQU/view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7"/>
              </a:rPr>
              <a:t>https://docs.google.com/presentation/d/18LgxZvG_pO4MoRJtFVUjLS_WcSVKZuwm0-JqqT9Jq1w/edit?usp=sharing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8"/>
              </a:rPr>
              <a:t>https://docs.google.com/presentation/d/18LgxZvG_pO4MoRJtFVUjLS_WcSVKZuwm0-JqqT9Jq1w/pub?start=true&amp;loop=true&amp;delayms=3000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9"/>
              </a:rPr>
              <a:t>https://docs.google.com/presentation/d/18LgxZvG_pO4MoRJtFVUjLS_WcSVKZuwm0-JqqT9Jq1w/view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0"/>
              </a:rPr>
              <a:t>https://docs.google.com/document/d/183n2ueA3hX6ryxEgyhrOqWfoTzHZYJmzTfpLFqinfPU/edit?usp=sharing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1"/>
              </a:rPr>
              <a:t>https://docs.google.com/document/d/183n2ueA3hX6ryxEgyhrOqWfoTzHZYJmzTfpLFqinfPU/pub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2"/>
              </a:rPr>
              <a:t>https://docs.google.com/document/d/183n2ueA3hX6ryxEgyhrOqWfoTzHZYJmzTfpLFqinfPU/view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3"/>
              </a:rPr>
              <a:t>https://docs.google.com/presentation/d/1PnG9dRu0Fi64tliyn_yknV4F9Cfd0P4LvE-kLfOYAok/edit?usp=sharing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4"/>
              </a:rPr>
              <a:t>https://docs.google.com/presentation/d/1PnG9dRu0Fi64tliyn_yknV4F9Cfd0P4LvE-kLfOYAok/pub?start=true&amp;loop=true&amp;delayms=3000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5"/>
              </a:rPr>
              <a:t>https://docs.google.com/presentation/d/1PnG9dRu0Fi64tliyn_yknV4F9Cfd0P4LvE-kLfOYAok/view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33770547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33770547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33770547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33770547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360photoboothrentallosangeles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QpTiTGFtM9xqrHFr3NrlOHazlavUN-IZ/view?usp=drivesdk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cost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https://sites.google.com/view/360photoboothrentallosangeles/home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dding photo booth cost" id="60" name="Google Shape;60;p14" title="wedding photo booth cos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176" y="0"/>
            <a:ext cx="61356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cost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