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C9dL-j0FyUNn3vDSk0JohdEU-yPceeE0epJHhYB_Na0/edit?usp=sharing" TargetMode="External"/><Relationship Id="rId21" Type="http://schemas.openxmlformats.org/officeDocument/2006/relationships/hyperlink" Target="https://sites.google.com/view/longbeachweddingphotoboothrent/home" TargetMode="External"/><Relationship Id="rId24" Type="http://schemas.openxmlformats.org/officeDocument/2006/relationships/hyperlink" Target="https://docs.google.com/document/d/1C9dL-j0FyUNn3vDSk0JohdEU-yPceeE0epJHhYB_Na0/view" TargetMode="External"/><Relationship Id="rId23" Type="http://schemas.openxmlformats.org/officeDocument/2006/relationships/hyperlink" Target="https://docs.google.com/document/d/1C9dL-j0FyUNn3vDSk0JohdEU-yPceeE0epJHhYB_Na0/pub" TargetMode="External"/><Relationship Id="rId1" Type="http://schemas.openxmlformats.org/officeDocument/2006/relationships/notesMaster" Target="../notesMasters/notesMaster1.xml"/><Relationship Id="rId2" Type="http://schemas.openxmlformats.org/officeDocument/2006/relationships/hyperlink" Target="https://sites.google.com/view/pasadenaselfiestationboothrent/home" TargetMode="External"/><Relationship Id="rId3" Type="http://schemas.openxmlformats.org/officeDocument/2006/relationships/hyperlink" Target="https://drive.google.com/drive/folders/1gJUoCxAxl_nBFZ4kfqBlboWROX9ALA3e?usp=sharing" TargetMode="External"/><Relationship Id="rId4" Type="http://schemas.openxmlformats.org/officeDocument/2006/relationships/hyperlink" Target="https://news.google.com/rss/search?q=videoboothLA" TargetMode="External"/><Relationship Id="rId9" Type="http://schemas.openxmlformats.org/officeDocument/2006/relationships/hyperlink" Target="https://drive.google.com/file/d/1VzL4W6QuXm9UauaHJEW7VST3YLuag1jC/view?usp=sharing" TargetMode="External"/><Relationship Id="rId26" Type="http://schemas.openxmlformats.org/officeDocument/2006/relationships/hyperlink" Target="https://docs.google.com/presentation/d/16VHGYiEYl4dA0KseHzgHjALaxYvPsA4r4ZlfWTMM3-s/pub?start=true&amp;loop=true&amp;delayms=3000" TargetMode="External"/><Relationship Id="rId25" Type="http://schemas.openxmlformats.org/officeDocument/2006/relationships/hyperlink" Target="https://docs.google.com/presentation/d/16VHGYiEYl4dA0KseHzgHjALaxYvPsA4r4ZlfWTMM3-s/edit?usp=sharing" TargetMode="External"/><Relationship Id="rId28" Type="http://schemas.openxmlformats.org/officeDocument/2006/relationships/hyperlink" Target="https://docs.google.com/presentation/d/16VHGYiEYl4dA0KseHzgHjALaxYvPsA4r4ZlfWTMM3-s/htmlpresent" TargetMode="External"/><Relationship Id="rId27" Type="http://schemas.openxmlformats.org/officeDocument/2006/relationships/hyperlink" Target="https://docs.google.com/presentation/d/16VHGYiEYl4dA0KseHzgHjALaxYvPsA4r4ZlfWTMM3-s/view" TargetMode="External"/><Relationship Id="rId5" Type="http://schemas.openxmlformats.org/officeDocument/2006/relationships/hyperlink" Target="https://drive.google.com/drive/folders/1cSm-DSF-BSK3JECOCt-V-gq2vjZhCOsY?usp=sharing" TargetMode="External"/><Relationship Id="rId6" Type="http://schemas.openxmlformats.org/officeDocument/2006/relationships/hyperlink" Target="https://drive.google.com/drive/folders/1gvuIyRsVCfb-IVWa93CbrZ4mJuxbrmQC?usp=sharing" TargetMode="External"/><Relationship Id="rId7" Type="http://schemas.openxmlformats.org/officeDocument/2006/relationships/hyperlink" Target="https://drive.google.com/drive/folders/1UyKCSbylkKBF0u8x053JnLz3OXzKntS4?usp=sharing" TargetMode="External"/><Relationship Id="rId8" Type="http://schemas.openxmlformats.org/officeDocument/2006/relationships/hyperlink" Target="https://drive.google.com/drive/folders/1AhqYENimOMt2ob_uQz8izptQZl-Wdlwz?usp=sharing" TargetMode="External"/><Relationship Id="rId11" Type="http://schemas.openxmlformats.org/officeDocument/2006/relationships/hyperlink" Target="https://drive.google.com/file/d/1wziTUGXlgkfBUT-0CDXsJMiikHztb8Cf/view?usp=sharing" TargetMode="External"/><Relationship Id="rId10" Type="http://schemas.openxmlformats.org/officeDocument/2006/relationships/hyperlink" Target="https://drive.google.com/file/d/1BiihU2h-P5CIJxy7bvSOSLNq44CwItDV/view?usp=sharing" TargetMode="External"/><Relationship Id="rId13" Type="http://schemas.openxmlformats.org/officeDocument/2006/relationships/hyperlink" Target="https://docs.google.com/spreadsheets/d/1YnoyOGwZgjYxiU99yGm1nf6TZ2VPTGdtR3rhofdr6sQ/edit?usp=sharing" TargetMode="External"/><Relationship Id="rId12" Type="http://schemas.openxmlformats.org/officeDocument/2006/relationships/hyperlink" Target="https://drive.google.com/file/d/1TUgyvpy7Gs0UJGc-oQscjsGC0RFhIJzF/view?usp=sharing" TargetMode="External"/><Relationship Id="rId15" Type="http://schemas.openxmlformats.org/officeDocument/2006/relationships/hyperlink" Target="https://docs.google.com/spreadsheets/d/1YnoyOGwZgjYxiU99yGm1nf6TZ2VPTGdtR3rhofdr6sQ/pubhtml" TargetMode="External"/><Relationship Id="rId14" Type="http://schemas.openxmlformats.org/officeDocument/2006/relationships/hyperlink" Target="https://docs.google.com/spreadsheet/pub?key=1YnoyOGwZgjYxiU99yGm1nf6TZ2VPTGdtR3rhofdr6sQ" TargetMode="External"/><Relationship Id="rId17" Type="http://schemas.openxmlformats.org/officeDocument/2006/relationships/hyperlink" Target="https://docs.google.com/spreadsheets/d/1YnoyOGwZgjYxiU99yGm1nf6TZ2VPTGdtR3rhofdr6sQ/view" TargetMode="External"/><Relationship Id="rId16" Type="http://schemas.openxmlformats.org/officeDocument/2006/relationships/hyperlink" Target="https://docs.google.com/spreadsheets/d/1YnoyOGwZgjYxiU99yGm1nf6TZ2VPTGdtR3rhofdr6sQ/pub" TargetMode="External"/><Relationship Id="rId19" Type="http://schemas.openxmlformats.org/officeDocument/2006/relationships/hyperlink" Target="https://docs.google.com/drawings/d/10v0cz1dTZ6L80_UlKYxOL0d4aMRnoTYyTjUSTnt-Iik/edit?usp=sharing" TargetMode="External"/><Relationship Id="rId18" Type="http://schemas.openxmlformats.org/officeDocument/2006/relationships/hyperlink" Target="https://docs.google.com/forms/d/1q9zK383yqwDZ2_tKmC6IABR5Gu-y73PPXrgQyqbL-4k/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C9dL-j0FyUNn3vDSk0JohdEU-yPceeE0epJHhYB_Na0/edit?usp=sharing" TargetMode="External"/><Relationship Id="rId21" Type="http://schemas.openxmlformats.org/officeDocument/2006/relationships/hyperlink" Target="https://sites.google.com/view/longbeachweddingphotoboothrent/home" TargetMode="External"/><Relationship Id="rId24" Type="http://schemas.openxmlformats.org/officeDocument/2006/relationships/hyperlink" Target="https://docs.google.com/document/d/1C9dL-j0FyUNn3vDSk0JohdEU-yPceeE0epJHhYB_Na0/view" TargetMode="External"/><Relationship Id="rId23" Type="http://schemas.openxmlformats.org/officeDocument/2006/relationships/hyperlink" Target="https://docs.google.com/document/d/1C9dL-j0FyUNn3vDSk0JohdEU-yPceeE0epJHhYB_Na0/pub" TargetMode="External"/><Relationship Id="rId1" Type="http://schemas.openxmlformats.org/officeDocument/2006/relationships/notesMaster" Target="../notesMasters/notesMaster1.xml"/><Relationship Id="rId2" Type="http://schemas.openxmlformats.org/officeDocument/2006/relationships/hyperlink" Target="https://sites.google.com/view/pasadenaselfiestationboothrent/home" TargetMode="External"/><Relationship Id="rId3" Type="http://schemas.openxmlformats.org/officeDocument/2006/relationships/hyperlink" Target="https://drive.google.com/drive/folders/1gJUoCxAxl_nBFZ4kfqBlboWROX9ALA3e?usp=sharing" TargetMode="External"/><Relationship Id="rId4" Type="http://schemas.openxmlformats.org/officeDocument/2006/relationships/hyperlink" Target="https://news.google.com/rss/search?q=videoboothLA" TargetMode="External"/><Relationship Id="rId9" Type="http://schemas.openxmlformats.org/officeDocument/2006/relationships/hyperlink" Target="https://drive.google.com/file/d/1VzL4W6QuXm9UauaHJEW7VST3YLuag1jC/view?usp=sharing" TargetMode="External"/><Relationship Id="rId26" Type="http://schemas.openxmlformats.org/officeDocument/2006/relationships/hyperlink" Target="https://docs.google.com/presentation/d/16VHGYiEYl4dA0KseHzgHjALaxYvPsA4r4ZlfWTMM3-s/pub?start=true&amp;loop=true&amp;delayms=3000" TargetMode="External"/><Relationship Id="rId25" Type="http://schemas.openxmlformats.org/officeDocument/2006/relationships/hyperlink" Target="https://docs.google.com/presentation/d/16VHGYiEYl4dA0KseHzgHjALaxYvPsA4r4ZlfWTMM3-s/edit?usp=sharing" TargetMode="External"/><Relationship Id="rId28" Type="http://schemas.openxmlformats.org/officeDocument/2006/relationships/hyperlink" Target="https://docs.google.com/presentation/d/16VHGYiEYl4dA0KseHzgHjALaxYvPsA4r4ZlfWTMM3-s/htmlpresent" TargetMode="External"/><Relationship Id="rId27" Type="http://schemas.openxmlformats.org/officeDocument/2006/relationships/hyperlink" Target="https://docs.google.com/presentation/d/16VHGYiEYl4dA0KseHzgHjALaxYvPsA4r4ZlfWTMM3-s/view" TargetMode="External"/><Relationship Id="rId5" Type="http://schemas.openxmlformats.org/officeDocument/2006/relationships/hyperlink" Target="https://drive.google.com/drive/folders/1cSm-DSF-BSK3JECOCt-V-gq2vjZhCOsY?usp=sharing" TargetMode="External"/><Relationship Id="rId6" Type="http://schemas.openxmlformats.org/officeDocument/2006/relationships/hyperlink" Target="https://drive.google.com/drive/folders/1gvuIyRsVCfb-IVWa93CbrZ4mJuxbrmQC?usp=sharing" TargetMode="External"/><Relationship Id="rId7" Type="http://schemas.openxmlformats.org/officeDocument/2006/relationships/hyperlink" Target="https://drive.google.com/drive/folders/1UyKCSbylkKBF0u8x053JnLz3OXzKntS4?usp=sharing" TargetMode="External"/><Relationship Id="rId8" Type="http://schemas.openxmlformats.org/officeDocument/2006/relationships/hyperlink" Target="https://drive.google.com/drive/folders/1AhqYENimOMt2ob_uQz8izptQZl-Wdlwz?usp=sharing" TargetMode="External"/><Relationship Id="rId11" Type="http://schemas.openxmlformats.org/officeDocument/2006/relationships/hyperlink" Target="https://drive.google.com/file/d/1wziTUGXlgkfBUT-0CDXsJMiikHztb8Cf/view?usp=sharing" TargetMode="External"/><Relationship Id="rId10" Type="http://schemas.openxmlformats.org/officeDocument/2006/relationships/hyperlink" Target="https://drive.google.com/file/d/1BiihU2h-P5CIJxy7bvSOSLNq44CwItDV/view?usp=sharing" TargetMode="External"/><Relationship Id="rId13" Type="http://schemas.openxmlformats.org/officeDocument/2006/relationships/hyperlink" Target="https://docs.google.com/spreadsheets/d/1YnoyOGwZgjYxiU99yGm1nf6TZ2VPTGdtR3rhofdr6sQ/edit?usp=sharing" TargetMode="External"/><Relationship Id="rId12" Type="http://schemas.openxmlformats.org/officeDocument/2006/relationships/hyperlink" Target="https://drive.google.com/file/d/1TUgyvpy7Gs0UJGc-oQscjsGC0RFhIJzF/view?usp=sharing" TargetMode="External"/><Relationship Id="rId15" Type="http://schemas.openxmlformats.org/officeDocument/2006/relationships/hyperlink" Target="https://docs.google.com/spreadsheets/d/1YnoyOGwZgjYxiU99yGm1nf6TZ2VPTGdtR3rhofdr6sQ/pubhtml" TargetMode="External"/><Relationship Id="rId14" Type="http://schemas.openxmlformats.org/officeDocument/2006/relationships/hyperlink" Target="https://docs.google.com/spreadsheet/pub?key=1YnoyOGwZgjYxiU99yGm1nf6TZ2VPTGdtR3rhofdr6sQ" TargetMode="External"/><Relationship Id="rId17" Type="http://schemas.openxmlformats.org/officeDocument/2006/relationships/hyperlink" Target="https://docs.google.com/spreadsheets/d/1YnoyOGwZgjYxiU99yGm1nf6TZ2VPTGdtR3rhofdr6sQ/view" TargetMode="External"/><Relationship Id="rId16" Type="http://schemas.openxmlformats.org/officeDocument/2006/relationships/hyperlink" Target="https://docs.google.com/spreadsheets/d/1YnoyOGwZgjYxiU99yGm1nf6TZ2VPTGdtR3rhofdr6sQ/pub" TargetMode="External"/><Relationship Id="rId19" Type="http://schemas.openxmlformats.org/officeDocument/2006/relationships/hyperlink" Target="https://docs.google.com/drawings/d/10v0cz1dTZ6L80_UlKYxOL0d4aMRnoTYyTjUSTnt-Iik/edit?usp=sharing" TargetMode="External"/><Relationship Id="rId18" Type="http://schemas.openxmlformats.org/officeDocument/2006/relationships/hyperlink" Target="https://docs.google.com/forms/d/1q9zK383yqwDZ2_tKmC6IABR5Gu-y73PPXrgQyqbL-4k/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208886765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208886765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https://sites.google.com/view/pasadenaselfiestationboothrent/home</a:t>
            </a:r>
            <a:endParaRPr sz="1000"/>
          </a:p>
          <a:p>
            <a:pPr indent="0" lvl="0" marL="0" rtl="0" algn="l">
              <a:spcBef>
                <a:spcPts val="0"/>
              </a:spcBef>
              <a:spcAft>
                <a:spcPts val="0"/>
              </a:spcAft>
              <a:buNone/>
            </a:pPr>
            <a:r>
              <a:rPr lang="en" sz="1000" u="sng">
                <a:solidFill>
                  <a:schemeClr val="hlink"/>
                </a:solidFill>
                <a:hlinkClick r:id="rId3"/>
              </a:rPr>
              <a:t>https://drive.google.com/drive/folders/1gJUoCxAxl_nBFZ4kfqBlboWROX9ALA3e?usp=sharing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https://news.google.com/rss/search?q=videoboothLA</a:t>
            </a:r>
            <a:endParaRPr sz="1000"/>
          </a:p>
          <a:p>
            <a:pPr indent="0" lvl="0" marL="0" rtl="0" algn="l">
              <a:spcBef>
                <a:spcPts val="0"/>
              </a:spcBef>
              <a:spcAft>
                <a:spcPts val="0"/>
              </a:spcAft>
              <a:buNone/>
            </a:pPr>
            <a:r>
              <a:rPr lang="en" sz="1000" u="sng">
                <a:solidFill>
                  <a:schemeClr val="hlink"/>
                </a:solidFill>
                <a:hlinkClick r:id="rId5"/>
              </a:rPr>
              <a:t>https://drive.google.com/drive/folders/1cSm-DSF-BSK3JECOCt-V-gq2vjZhCOsY?usp=sharing</a:t>
            </a:r>
            <a:endParaRPr sz="1000"/>
          </a:p>
          <a:p>
            <a:pPr indent="0" lvl="0" marL="0" rtl="0" algn="l">
              <a:spcBef>
                <a:spcPts val="0"/>
              </a:spcBef>
              <a:spcAft>
                <a:spcPts val="0"/>
              </a:spcAft>
              <a:buNone/>
            </a:pPr>
            <a:r>
              <a:rPr lang="en" sz="1000" u="sng">
                <a:solidFill>
                  <a:schemeClr val="hlink"/>
                </a:solidFill>
                <a:hlinkClick r:id="rId6"/>
              </a:rPr>
              <a:t>https://drive.google.com/drive/folders/1gvuIyRsVCfb-IVWa93CbrZ4mJuxbrmQC?usp=sharing</a:t>
            </a:r>
            <a:endParaRPr sz="1000"/>
          </a:p>
          <a:p>
            <a:pPr indent="0" lvl="0" marL="0" rtl="0" algn="l">
              <a:spcBef>
                <a:spcPts val="0"/>
              </a:spcBef>
              <a:spcAft>
                <a:spcPts val="0"/>
              </a:spcAft>
              <a:buNone/>
            </a:pPr>
            <a:r>
              <a:rPr lang="en" sz="1000" u="sng">
                <a:solidFill>
                  <a:schemeClr val="hlink"/>
                </a:solidFill>
                <a:hlinkClick r:id="rId7"/>
              </a:rPr>
              <a:t>https://drive.google.com/drive/folders/1UyKCSbylkKBF0u8x053JnLz3OXzKntS4?usp=sharing</a:t>
            </a:r>
            <a:endParaRPr sz="1000"/>
          </a:p>
          <a:p>
            <a:pPr indent="0" lvl="0" marL="0" rtl="0" algn="l">
              <a:spcBef>
                <a:spcPts val="0"/>
              </a:spcBef>
              <a:spcAft>
                <a:spcPts val="0"/>
              </a:spcAft>
              <a:buNone/>
            </a:pPr>
            <a:r>
              <a:rPr lang="en" sz="1000" u="sng">
                <a:solidFill>
                  <a:schemeClr val="hlink"/>
                </a:solidFill>
                <a:hlinkClick r:id="rId8"/>
              </a:rPr>
              <a:t>https://drive.google.com/drive/folders/1AhqYENimOMt2ob_uQz8izptQZl-Wdlwz?usp=sharing</a:t>
            </a:r>
            <a:endParaRPr sz="1000"/>
          </a:p>
          <a:p>
            <a:pPr indent="0" lvl="0" marL="0" rtl="0" algn="l">
              <a:spcBef>
                <a:spcPts val="0"/>
              </a:spcBef>
              <a:spcAft>
                <a:spcPts val="0"/>
              </a:spcAft>
              <a:buNone/>
            </a:pPr>
            <a:r>
              <a:rPr lang="en" sz="1000" u="sng">
                <a:solidFill>
                  <a:schemeClr val="hlink"/>
                </a:solidFill>
                <a:hlinkClick r:id="rId9"/>
              </a:rPr>
              <a:t>https://drive.google.com/file/d/1VzL4W6QuXm9UauaHJEW7VST3YLuag1jC/view?usp=sharing</a:t>
            </a:r>
            <a:endParaRPr sz="1000"/>
          </a:p>
          <a:p>
            <a:pPr indent="0" lvl="0" marL="0" rtl="0" algn="l">
              <a:spcBef>
                <a:spcPts val="0"/>
              </a:spcBef>
              <a:spcAft>
                <a:spcPts val="0"/>
              </a:spcAft>
              <a:buNone/>
            </a:pPr>
            <a:r>
              <a:rPr lang="en" sz="1000" u="sng">
                <a:solidFill>
                  <a:schemeClr val="hlink"/>
                </a:solidFill>
                <a:hlinkClick r:id="rId10"/>
              </a:rPr>
              <a:t>https://drive.google.com/file/d/1BiihU2h-P5CIJxy7bvSOSLNq44CwItDV/view?usp=sharing</a:t>
            </a:r>
            <a:endParaRPr sz="1000"/>
          </a:p>
          <a:p>
            <a:pPr indent="0" lvl="0" marL="0" rtl="0" algn="l">
              <a:spcBef>
                <a:spcPts val="0"/>
              </a:spcBef>
              <a:spcAft>
                <a:spcPts val="0"/>
              </a:spcAft>
              <a:buNone/>
            </a:pPr>
            <a:r>
              <a:rPr lang="en" sz="1000" u="sng">
                <a:solidFill>
                  <a:schemeClr val="hlink"/>
                </a:solidFill>
                <a:hlinkClick r:id="rId11"/>
              </a:rPr>
              <a:t>https://drive.google.com/file/d/1wziTUGXlgkfBUT-0CDXsJMiikHztb8Cf/view?usp=sharing</a:t>
            </a:r>
            <a:endParaRPr sz="1000"/>
          </a:p>
          <a:p>
            <a:pPr indent="0" lvl="0" marL="0" rtl="0" algn="l">
              <a:spcBef>
                <a:spcPts val="0"/>
              </a:spcBef>
              <a:spcAft>
                <a:spcPts val="0"/>
              </a:spcAft>
              <a:buNone/>
            </a:pPr>
            <a:r>
              <a:rPr lang="en" sz="1000" u="sng">
                <a:solidFill>
                  <a:schemeClr val="hlink"/>
                </a:solidFill>
                <a:hlinkClick r:id="rId12"/>
              </a:rPr>
              <a:t>https://drive.google.com/file/d/1TUgyvpy7Gs0UJGc-oQscjsGC0RFhIJzF/view?usp=sharing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https://docs.google.com/spreadsheets/d/1YnoyOGwZgjYxiU99yGm1nf6TZ2VPTGdtR3rhofdr6sQ/edit?usp=sharing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https://docs.google.com/spreadsheet/pub?key=1YnoyOGwZgjYxiU99yGm1nf6TZ2VPTGdtR3rhofdr6sQ</a:t>
            </a:r>
            <a:endParaRPr sz="1000"/>
          </a:p>
          <a:p>
            <a:pPr indent="0" lvl="0" marL="0" rtl="0" algn="l">
              <a:spcBef>
                <a:spcPts val="0"/>
              </a:spcBef>
              <a:spcAft>
                <a:spcPts val="0"/>
              </a:spcAft>
              <a:buNone/>
            </a:pPr>
            <a:r>
              <a:rPr lang="en" sz="1000" u="sng">
                <a:solidFill>
                  <a:schemeClr val="hlink"/>
                </a:solidFill>
                <a:hlinkClick r:id="rId15"/>
              </a:rPr>
              <a:t>https://docs.google.com/spreadsheets/d/1YnoyOGwZgjYxiU99yGm1nf6TZ2VPTGdtR3rhofdr6sQ/pubhtml</a:t>
            </a:r>
            <a:endParaRPr sz="1000"/>
          </a:p>
          <a:p>
            <a:pPr indent="0" lvl="0" marL="0" rtl="0" algn="l">
              <a:spcBef>
                <a:spcPts val="0"/>
              </a:spcBef>
              <a:spcAft>
                <a:spcPts val="0"/>
              </a:spcAft>
              <a:buNone/>
            </a:pPr>
            <a:r>
              <a:rPr lang="en" sz="1000" u="sng">
                <a:solidFill>
                  <a:schemeClr val="hlink"/>
                </a:solidFill>
                <a:hlinkClick r:id="rId16"/>
              </a:rPr>
              <a:t>https://docs.google.com/spreadsheets/d/1YnoyOGwZgjYxiU99yGm1nf6TZ2VPTGdtR3rhofdr6sQ/pub</a:t>
            </a:r>
            <a:endParaRPr sz="1000"/>
          </a:p>
          <a:p>
            <a:pPr indent="0" lvl="0" marL="0" rtl="0" algn="l">
              <a:spcBef>
                <a:spcPts val="0"/>
              </a:spcBef>
              <a:spcAft>
                <a:spcPts val="0"/>
              </a:spcAft>
              <a:buNone/>
            </a:pPr>
            <a:r>
              <a:rPr lang="en" sz="1000" u="sng">
                <a:solidFill>
                  <a:schemeClr val="hlink"/>
                </a:solidFill>
                <a:hlinkClick r:id="rId17"/>
              </a:rPr>
              <a:t>https://docs.google.com/spreadsheets/d/1YnoyOGwZgjYxiU99yGm1nf6TZ2VPTGdtR3rhofdr6sQ/view</a:t>
            </a:r>
            <a:endParaRPr sz="1000"/>
          </a:p>
          <a:p>
            <a:pPr indent="0" lvl="0" marL="0" rtl="0" algn="l">
              <a:spcBef>
                <a:spcPts val="0"/>
              </a:spcBef>
              <a:spcAft>
                <a:spcPts val="0"/>
              </a:spcAft>
              <a:buNone/>
            </a:pPr>
            <a:r>
              <a:rPr lang="en" sz="1000" u="sng">
                <a:solidFill>
                  <a:schemeClr val="hlink"/>
                </a:solidFill>
                <a:hlinkClick r:id="rId18"/>
              </a:rPr>
              <a:t>https://docs.google.com/forms/d/1q9zK383yqwDZ2_tKmC6IABR5Gu-y73PPXrgQyqbL-4k/edit?usp=sharing</a:t>
            </a:r>
            <a:endParaRPr sz="1000"/>
          </a:p>
          <a:p>
            <a:pPr indent="0" lvl="0" marL="0" rtl="0" algn="l">
              <a:spcBef>
                <a:spcPts val="0"/>
              </a:spcBef>
              <a:spcAft>
                <a:spcPts val="0"/>
              </a:spcAft>
              <a:buNone/>
            </a:pPr>
            <a:r>
              <a:rPr lang="en" sz="1000" u="sng">
                <a:solidFill>
                  <a:schemeClr val="hlink"/>
                </a:solidFill>
                <a:hlinkClick r:id="rId19"/>
              </a:rPr>
              <a:t>https://docs.google.com/drawings/d/10v0cz1dTZ6L80_UlKYxOL0d4aMRnoTYyTjUSTnt-Iik/edit?usp=sharing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https://sites.google.com/view/longbeachweddingphotoboothrent/home</a:t>
            </a:r>
            <a:endParaRPr sz="1000"/>
          </a:p>
          <a:p>
            <a:pPr indent="0" lvl="0" marL="0" rtl="0" algn="l">
              <a:spcBef>
                <a:spcPts val="0"/>
              </a:spcBef>
              <a:spcAft>
                <a:spcPts val="0"/>
              </a:spcAft>
              <a:buNone/>
            </a:pPr>
            <a:r>
              <a:rPr lang="en" sz="1000" u="sng">
                <a:solidFill>
                  <a:schemeClr val="hlink"/>
                </a:solidFill>
                <a:hlinkClick r:id="rId22"/>
              </a:rPr>
              <a:t>https://docs.google.com/document/d/1C9dL-j0FyUNn3vDSk0JohdEU-yPceeE0epJHhYB_Na0/edit?usp=sharing</a:t>
            </a:r>
            <a:endParaRPr sz="1000"/>
          </a:p>
          <a:p>
            <a:pPr indent="0" lvl="0" marL="0" rtl="0" algn="l">
              <a:spcBef>
                <a:spcPts val="0"/>
              </a:spcBef>
              <a:spcAft>
                <a:spcPts val="0"/>
              </a:spcAft>
              <a:buNone/>
            </a:pPr>
            <a:r>
              <a:rPr lang="en" sz="1000" u="sng">
                <a:solidFill>
                  <a:schemeClr val="hlink"/>
                </a:solidFill>
                <a:hlinkClick r:id="rId23"/>
              </a:rPr>
              <a:t>https://docs.google.com/document/d/1C9dL-j0FyUNn3vDSk0JohdEU-yPceeE0epJHhYB_Na0/pub</a:t>
            </a:r>
            <a:endParaRPr sz="1000"/>
          </a:p>
          <a:p>
            <a:pPr indent="0" lvl="0" marL="0" rtl="0" algn="l">
              <a:spcBef>
                <a:spcPts val="0"/>
              </a:spcBef>
              <a:spcAft>
                <a:spcPts val="0"/>
              </a:spcAft>
              <a:buNone/>
            </a:pPr>
            <a:r>
              <a:rPr lang="en" sz="1000" u="sng">
                <a:solidFill>
                  <a:schemeClr val="hlink"/>
                </a:solidFill>
                <a:hlinkClick r:id="rId24"/>
              </a:rPr>
              <a:t>https://docs.google.com/document/d/1C9dL-j0FyUNn3vDSk0JohdEU-yPceeE0epJHhYB_Na0/view</a:t>
            </a:r>
            <a:endParaRPr sz="1000"/>
          </a:p>
          <a:p>
            <a:pPr indent="0" lvl="0" marL="0" rtl="0" algn="l">
              <a:spcBef>
                <a:spcPts val="0"/>
              </a:spcBef>
              <a:spcAft>
                <a:spcPts val="0"/>
              </a:spcAft>
              <a:buNone/>
            </a:pPr>
            <a:r>
              <a:rPr lang="en" sz="1000" u="sng">
                <a:solidFill>
                  <a:schemeClr val="hlink"/>
                </a:solidFill>
                <a:hlinkClick r:id="rId25"/>
              </a:rPr>
              <a:t>https://docs.google.com/presentation/d/16VHGYiEYl4dA0KseHzgHjALaxYvPsA4r4ZlfWTMM3-s/edit?usp=sharing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https://docs.google.com/presentation/d/16VHGYiEYl4dA0KseHzgHjALaxYvPsA4r4ZlfWTMM3-s/pub?start=true&amp;loop=true&amp;delayms=3000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https://docs.google.com/presentation/d/16VHGYiEYl4dA0KseHzgHjALaxYvPsA4r4ZlfWTMM3-s/view</a:t>
            </a:r>
            <a:endParaRPr sz="1000"/>
          </a:p>
          <a:p>
            <a:pPr indent="0" lvl="0" marL="0" rtl="0" algn="l">
              <a:spcBef>
                <a:spcPts val="0"/>
              </a:spcBef>
              <a:spcAft>
                <a:spcPts val="0"/>
              </a:spcAft>
              <a:buNone/>
            </a:pPr>
            <a:r>
              <a:rPr lang="en" sz="1000" u="sng">
                <a:solidFill>
                  <a:schemeClr val="hlink"/>
                </a:solidFill>
                <a:hlinkClick r:id="rId28"/>
              </a:rPr>
              <a:t>https://docs.google.com/presentation/d/16VHGYiEYl4dA0KseHzgHjALaxYvPsA4r4ZlfWTMM3-s/htmlpresent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208886765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208886765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208886765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208886765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photo booth los angeles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2088867657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208886765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2088867657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2088867657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photo booth los angeles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208886765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208886765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SLIDES_API2088867657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SLIDES_API2088867657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SLIDES_API2088867657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SLIDES_API2088867657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2088867657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208886765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2088867657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2088867657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https://sites.google.com/view/pasadenaselfiestationboothrent/home</a:t>
            </a:r>
            <a:endParaRPr sz="1000"/>
          </a:p>
          <a:p>
            <a:pPr indent="0" lvl="0" marL="0" rtl="0" algn="l">
              <a:spcBef>
                <a:spcPts val="0"/>
              </a:spcBef>
              <a:spcAft>
                <a:spcPts val="0"/>
              </a:spcAft>
              <a:buNone/>
            </a:pPr>
            <a:r>
              <a:rPr lang="en" sz="1000" u="sng">
                <a:solidFill>
                  <a:schemeClr val="hlink"/>
                </a:solidFill>
                <a:hlinkClick r:id="rId3"/>
              </a:rPr>
              <a:t>https://drive.google.com/drive/folders/1gJUoCxAxl_nBFZ4kfqBlboWROX9ALA3e?usp=sharing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https://news.google.com/rss/search?q=videoboothLA</a:t>
            </a:r>
            <a:endParaRPr sz="1000"/>
          </a:p>
          <a:p>
            <a:pPr indent="0" lvl="0" marL="0" rtl="0" algn="l">
              <a:spcBef>
                <a:spcPts val="0"/>
              </a:spcBef>
              <a:spcAft>
                <a:spcPts val="0"/>
              </a:spcAft>
              <a:buNone/>
            </a:pPr>
            <a:r>
              <a:rPr lang="en" sz="1000" u="sng">
                <a:solidFill>
                  <a:schemeClr val="hlink"/>
                </a:solidFill>
                <a:hlinkClick r:id="rId5"/>
              </a:rPr>
              <a:t>https://drive.google.com/drive/folders/1cSm-DSF-BSK3JECOCt-V-gq2vjZhCOsY?usp=sharing</a:t>
            </a:r>
            <a:endParaRPr sz="1000"/>
          </a:p>
          <a:p>
            <a:pPr indent="0" lvl="0" marL="0" rtl="0" algn="l">
              <a:spcBef>
                <a:spcPts val="0"/>
              </a:spcBef>
              <a:spcAft>
                <a:spcPts val="0"/>
              </a:spcAft>
              <a:buNone/>
            </a:pPr>
            <a:r>
              <a:rPr lang="en" sz="1000" u="sng">
                <a:solidFill>
                  <a:schemeClr val="hlink"/>
                </a:solidFill>
                <a:hlinkClick r:id="rId6"/>
              </a:rPr>
              <a:t>https://drive.google.com/drive/folders/1gvuIyRsVCfb-IVWa93CbrZ4mJuxbrmQC?usp=sharing</a:t>
            </a:r>
            <a:endParaRPr sz="1000"/>
          </a:p>
          <a:p>
            <a:pPr indent="0" lvl="0" marL="0" rtl="0" algn="l">
              <a:spcBef>
                <a:spcPts val="0"/>
              </a:spcBef>
              <a:spcAft>
                <a:spcPts val="0"/>
              </a:spcAft>
              <a:buNone/>
            </a:pPr>
            <a:r>
              <a:rPr lang="en" sz="1000" u="sng">
                <a:solidFill>
                  <a:schemeClr val="hlink"/>
                </a:solidFill>
                <a:hlinkClick r:id="rId7"/>
              </a:rPr>
              <a:t>https://drive.google.com/drive/folders/1UyKCSbylkKBF0u8x053JnLz3OXzKntS4?usp=sharing</a:t>
            </a:r>
            <a:endParaRPr sz="1000"/>
          </a:p>
          <a:p>
            <a:pPr indent="0" lvl="0" marL="0" rtl="0" algn="l">
              <a:spcBef>
                <a:spcPts val="0"/>
              </a:spcBef>
              <a:spcAft>
                <a:spcPts val="0"/>
              </a:spcAft>
              <a:buNone/>
            </a:pPr>
            <a:r>
              <a:rPr lang="en" sz="1000" u="sng">
                <a:solidFill>
                  <a:schemeClr val="hlink"/>
                </a:solidFill>
                <a:hlinkClick r:id="rId8"/>
              </a:rPr>
              <a:t>https://drive.google.com/drive/folders/1AhqYENimOMt2ob_uQz8izptQZl-Wdlwz?usp=sharing</a:t>
            </a:r>
            <a:endParaRPr sz="1000"/>
          </a:p>
          <a:p>
            <a:pPr indent="0" lvl="0" marL="0" rtl="0" algn="l">
              <a:spcBef>
                <a:spcPts val="0"/>
              </a:spcBef>
              <a:spcAft>
                <a:spcPts val="0"/>
              </a:spcAft>
              <a:buNone/>
            </a:pPr>
            <a:r>
              <a:rPr lang="en" sz="1000" u="sng">
                <a:solidFill>
                  <a:schemeClr val="hlink"/>
                </a:solidFill>
                <a:hlinkClick r:id="rId9"/>
              </a:rPr>
              <a:t>https://drive.google.com/file/d/1VzL4W6QuXm9UauaHJEW7VST3YLuag1jC/view?usp=sharing</a:t>
            </a:r>
            <a:endParaRPr sz="1000"/>
          </a:p>
          <a:p>
            <a:pPr indent="0" lvl="0" marL="0" rtl="0" algn="l">
              <a:spcBef>
                <a:spcPts val="0"/>
              </a:spcBef>
              <a:spcAft>
                <a:spcPts val="0"/>
              </a:spcAft>
              <a:buNone/>
            </a:pPr>
            <a:r>
              <a:rPr lang="en" sz="1000" u="sng">
                <a:solidFill>
                  <a:schemeClr val="hlink"/>
                </a:solidFill>
                <a:hlinkClick r:id="rId10"/>
              </a:rPr>
              <a:t>https://drive.google.com/file/d/1BiihU2h-P5CIJxy7bvSOSLNq44CwItDV/view?usp=sharing</a:t>
            </a:r>
            <a:endParaRPr sz="1000"/>
          </a:p>
          <a:p>
            <a:pPr indent="0" lvl="0" marL="0" rtl="0" algn="l">
              <a:spcBef>
                <a:spcPts val="0"/>
              </a:spcBef>
              <a:spcAft>
                <a:spcPts val="0"/>
              </a:spcAft>
              <a:buNone/>
            </a:pPr>
            <a:r>
              <a:rPr lang="en" sz="1000" u="sng">
                <a:solidFill>
                  <a:schemeClr val="hlink"/>
                </a:solidFill>
                <a:hlinkClick r:id="rId11"/>
              </a:rPr>
              <a:t>https://drive.google.com/file/d/1wziTUGXlgkfBUT-0CDXsJMiikHztb8Cf/view?usp=sharing</a:t>
            </a:r>
            <a:endParaRPr sz="1000"/>
          </a:p>
          <a:p>
            <a:pPr indent="0" lvl="0" marL="0" rtl="0" algn="l">
              <a:spcBef>
                <a:spcPts val="0"/>
              </a:spcBef>
              <a:spcAft>
                <a:spcPts val="0"/>
              </a:spcAft>
              <a:buNone/>
            </a:pPr>
            <a:r>
              <a:rPr lang="en" sz="1000" u="sng">
                <a:solidFill>
                  <a:schemeClr val="hlink"/>
                </a:solidFill>
                <a:hlinkClick r:id="rId12"/>
              </a:rPr>
              <a:t>https://drive.google.com/file/d/1TUgyvpy7Gs0UJGc-oQscjsGC0RFhIJzF/view?usp=sharing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https://docs.google.com/spreadsheets/d/1YnoyOGwZgjYxiU99yGm1nf6TZ2VPTGdtR3rhofdr6sQ/edit?usp=sharing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https://docs.google.com/spreadsheet/pub?key=1YnoyOGwZgjYxiU99yGm1nf6TZ2VPTGdtR3rhofdr6sQ</a:t>
            </a:r>
            <a:endParaRPr sz="1000"/>
          </a:p>
          <a:p>
            <a:pPr indent="0" lvl="0" marL="0" rtl="0" algn="l">
              <a:spcBef>
                <a:spcPts val="0"/>
              </a:spcBef>
              <a:spcAft>
                <a:spcPts val="0"/>
              </a:spcAft>
              <a:buNone/>
            </a:pPr>
            <a:r>
              <a:rPr lang="en" sz="1000" u="sng">
                <a:solidFill>
                  <a:schemeClr val="hlink"/>
                </a:solidFill>
                <a:hlinkClick r:id="rId15"/>
              </a:rPr>
              <a:t>https://docs.google.com/spreadsheets/d/1YnoyOGwZgjYxiU99yGm1nf6TZ2VPTGdtR3rhofdr6sQ/pubhtml</a:t>
            </a:r>
            <a:endParaRPr sz="1000"/>
          </a:p>
          <a:p>
            <a:pPr indent="0" lvl="0" marL="0" rtl="0" algn="l">
              <a:spcBef>
                <a:spcPts val="0"/>
              </a:spcBef>
              <a:spcAft>
                <a:spcPts val="0"/>
              </a:spcAft>
              <a:buNone/>
            </a:pPr>
            <a:r>
              <a:rPr lang="en" sz="1000" u="sng">
                <a:solidFill>
                  <a:schemeClr val="hlink"/>
                </a:solidFill>
                <a:hlinkClick r:id="rId16"/>
              </a:rPr>
              <a:t>https://docs.google.com/spreadsheets/d/1YnoyOGwZgjYxiU99yGm1nf6TZ2VPTGdtR3rhofdr6sQ/pub</a:t>
            </a:r>
            <a:endParaRPr sz="1000"/>
          </a:p>
          <a:p>
            <a:pPr indent="0" lvl="0" marL="0" rtl="0" algn="l">
              <a:spcBef>
                <a:spcPts val="0"/>
              </a:spcBef>
              <a:spcAft>
                <a:spcPts val="0"/>
              </a:spcAft>
              <a:buNone/>
            </a:pPr>
            <a:r>
              <a:rPr lang="en" sz="1000" u="sng">
                <a:solidFill>
                  <a:schemeClr val="hlink"/>
                </a:solidFill>
                <a:hlinkClick r:id="rId17"/>
              </a:rPr>
              <a:t>https://docs.google.com/spreadsheets/d/1YnoyOGwZgjYxiU99yGm1nf6TZ2VPTGdtR3rhofdr6sQ/view</a:t>
            </a:r>
            <a:endParaRPr sz="1000"/>
          </a:p>
          <a:p>
            <a:pPr indent="0" lvl="0" marL="0" rtl="0" algn="l">
              <a:spcBef>
                <a:spcPts val="0"/>
              </a:spcBef>
              <a:spcAft>
                <a:spcPts val="0"/>
              </a:spcAft>
              <a:buNone/>
            </a:pPr>
            <a:r>
              <a:rPr lang="en" sz="1000" u="sng">
                <a:solidFill>
                  <a:schemeClr val="hlink"/>
                </a:solidFill>
                <a:hlinkClick r:id="rId18"/>
              </a:rPr>
              <a:t>https://docs.google.com/forms/d/1q9zK383yqwDZ2_tKmC6IABR5Gu-y73PPXrgQyqbL-4k/edit?usp=sharing</a:t>
            </a:r>
            <a:endParaRPr sz="1000"/>
          </a:p>
          <a:p>
            <a:pPr indent="0" lvl="0" marL="0" rtl="0" algn="l">
              <a:spcBef>
                <a:spcPts val="0"/>
              </a:spcBef>
              <a:spcAft>
                <a:spcPts val="0"/>
              </a:spcAft>
              <a:buNone/>
            </a:pPr>
            <a:r>
              <a:rPr lang="en" sz="1000" u="sng">
                <a:solidFill>
                  <a:schemeClr val="hlink"/>
                </a:solidFill>
                <a:hlinkClick r:id="rId19"/>
              </a:rPr>
              <a:t>https://docs.google.com/drawings/d/10v0cz1dTZ6L80_UlKYxOL0d4aMRnoTYyTjUSTnt-Iik/edit?usp=sharing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https://sites.google.com/view/longbeachweddingphotoboothrent/home</a:t>
            </a:r>
            <a:endParaRPr sz="1000"/>
          </a:p>
          <a:p>
            <a:pPr indent="0" lvl="0" marL="0" rtl="0" algn="l">
              <a:spcBef>
                <a:spcPts val="0"/>
              </a:spcBef>
              <a:spcAft>
                <a:spcPts val="0"/>
              </a:spcAft>
              <a:buNone/>
            </a:pPr>
            <a:r>
              <a:rPr lang="en" sz="1000" u="sng">
                <a:solidFill>
                  <a:schemeClr val="hlink"/>
                </a:solidFill>
                <a:hlinkClick r:id="rId22"/>
              </a:rPr>
              <a:t>https://docs.google.com/document/d/1C9dL-j0FyUNn3vDSk0JohdEU-yPceeE0epJHhYB_Na0/edit?usp=sharing</a:t>
            </a:r>
            <a:endParaRPr sz="1000"/>
          </a:p>
          <a:p>
            <a:pPr indent="0" lvl="0" marL="0" rtl="0" algn="l">
              <a:spcBef>
                <a:spcPts val="0"/>
              </a:spcBef>
              <a:spcAft>
                <a:spcPts val="0"/>
              </a:spcAft>
              <a:buNone/>
            </a:pPr>
            <a:r>
              <a:rPr lang="en" sz="1000" u="sng">
                <a:solidFill>
                  <a:schemeClr val="hlink"/>
                </a:solidFill>
                <a:hlinkClick r:id="rId23"/>
              </a:rPr>
              <a:t>https://docs.google.com/document/d/1C9dL-j0FyUNn3vDSk0JohdEU-yPceeE0epJHhYB_Na0/pub</a:t>
            </a:r>
            <a:endParaRPr sz="1000"/>
          </a:p>
          <a:p>
            <a:pPr indent="0" lvl="0" marL="0" rtl="0" algn="l">
              <a:spcBef>
                <a:spcPts val="0"/>
              </a:spcBef>
              <a:spcAft>
                <a:spcPts val="0"/>
              </a:spcAft>
              <a:buNone/>
            </a:pPr>
            <a:r>
              <a:rPr lang="en" sz="1000" u="sng">
                <a:solidFill>
                  <a:schemeClr val="hlink"/>
                </a:solidFill>
                <a:hlinkClick r:id="rId24"/>
              </a:rPr>
              <a:t>https://docs.google.com/document/d/1C9dL-j0FyUNn3vDSk0JohdEU-yPceeE0epJHhYB_Na0/view</a:t>
            </a:r>
            <a:endParaRPr sz="1000"/>
          </a:p>
          <a:p>
            <a:pPr indent="0" lvl="0" marL="0" rtl="0" algn="l">
              <a:spcBef>
                <a:spcPts val="0"/>
              </a:spcBef>
              <a:spcAft>
                <a:spcPts val="0"/>
              </a:spcAft>
              <a:buNone/>
            </a:pPr>
            <a:r>
              <a:rPr lang="en" sz="1000" u="sng">
                <a:solidFill>
                  <a:schemeClr val="hlink"/>
                </a:solidFill>
                <a:hlinkClick r:id="rId25"/>
              </a:rPr>
              <a:t>https://docs.google.com/presentation/d/16VHGYiEYl4dA0KseHzgHjALaxYvPsA4r4ZlfWTMM3-s/edit?usp=sharing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https://docs.google.com/presentation/d/16VHGYiEYl4dA0KseHzgHjALaxYvPsA4r4ZlfWTMM3-s/pub?start=true&amp;loop=true&amp;delayms=3000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https://docs.google.com/presentation/d/16VHGYiEYl4dA0KseHzgHjALaxYvPsA4r4ZlfWTMM3-s/view</a:t>
            </a:r>
            <a:endParaRPr sz="1000"/>
          </a:p>
          <a:p>
            <a:pPr indent="0" lvl="0" marL="0" rtl="0" algn="l">
              <a:spcBef>
                <a:spcPts val="0"/>
              </a:spcBef>
              <a:spcAft>
                <a:spcPts val="0"/>
              </a:spcAft>
              <a:buNone/>
            </a:pPr>
            <a:r>
              <a:rPr lang="en" sz="1000" u="sng">
                <a:solidFill>
                  <a:schemeClr val="hlink"/>
                </a:solidFill>
                <a:hlinkClick r:id="rId28"/>
              </a:rPr>
              <a:t>https://docs.google.com/presentation/d/16VHGYiEYl4dA0KseHzgHjALaxYvPsA4r4ZlfWTMM3-s/htmlpresent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2088867657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2088867657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photo booth los angeles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208886765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208886765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208886765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208886765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208886765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208886765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photo booth los angeles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208886765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208886765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208886765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208886765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208886765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208886765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208886765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208886765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208886765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208886765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asadenaselfiestationboothrent/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asadenaselfiestationboothrent/home" TargetMode="External"/><Relationship Id="rId4" Type="http://schemas.openxmlformats.org/officeDocument/2006/relationships/image" Target="../media/image23.jpg"/><Relationship Id="rId5" Type="http://schemas.openxmlformats.org/officeDocument/2006/relationships/hyperlink" Target="https://docs.google.com/presentation/d/16VHGYiEYl4dA0KseHzgHjALaxYvPsA4r4ZlfWTMM3-s/edit?usp=drivesdk" TargetMode="External"/><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6VHGYiEYl4dA0KseHzgHjALaxYvPsA4r4ZlfWTMM3-s/edit?usp=drivesdk"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0v0cz1dTZ6L80_UlKYxOL0d4aMRnoTYyTjUSTnt-Iik/edit?usp=sharing" TargetMode="External"/><Relationship Id="rId22" Type="http://schemas.openxmlformats.org/officeDocument/2006/relationships/hyperlink" Target="https://sites.google.com/view/longbeachweddingphotoboothrent/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C9dL-j0FyUNn3vDSk0JohdEU-yPceeE0epJHhYB_Na0/pub" TargetMode="External"/><Relationship Id="rId23" Type="http://schemas.openxmlformats.org/officeDocument/2006/relationships/hyperlink" Target="https://docs.google.com/document/d/1C9dL-j0FyUNn3vDSk0JohdEU-yPceeE0epJHhYB_Na0/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asadenaselfiestationboothrent/home" TargetMode="External"/><Relationship Id="rId4" Type="http://schemas.openxmlformats.org/officeDocument/2006/relationships/hyperlink" Target="https://drive.google.com/drive/folders/1gJUoCxAxl_nBFZ4kfqBlboWROX9ALA3e?usp=sharing" TargetMode="External"/><Relationship Id="rId9" Type="http://schemas.openxmlformats.org/officeDocument/2006/relationships/hyperlink" Target="https://drive.google.com/drive/folders/1AhqYENimOMt2ob_uQz8izptQZl-Wdlwz?usp=sharing" TargetMode="External"/><Relationship Id="rId26" Type="http://schemas.openxmlformats.org/officeDocument/2006/relationships/hyperlink" Target="https://docs.google.com/presentation/d/16VHGYiEYl4dA0KseHzgHjALaxYvPsA4r4ZlfWTMM3-s/edit?usp=sharing" TargetMode="External"/><Relationship Id="rId25" Type="http://schemas.openxmlformats.org/officeDocument/2006/relationships/hyperlink" Target="https://docs.google.com/document/d/1C9dL-j0FyUNn3vDSk0JohdEU-yPceeE0epJHhYB_Na0/view" TargetMode="External"/><Relationship Id="rId28" Type="http://schemas.openxmlformats.org/officeDocument/2006/relationships/hyperlink" Target="https://docs.google.com/presentation/d/16VHGYiEYl4dA0KseHzgHjALaxYvPsA4r4ZlfWTMM3-s/view" TargetMode="External"/><Relationship Id="rId27" Type="http://schemas.openxmlformats.org/officeDocument/2006/relationships/hyperlink" Target="https://docs.google.com/presentation/d/16VHGYiEYl4dA0KseHzgHjALaxYvPsA4r4ZlfWTMM3-s/pub?start=true&amp;loop=true&amp;delayms=3000" TargetMode="External"/><Relationship Id="rId5" Type="http://schemas.openxmlformats.org/officeDocument/2006/relationships/hyperlink" Target="https://news.google.com/rss/search?q=videoboothLA" TargetMode="External"/><Relationship Id="rId6" Type="http://schemas.openxmlformats.org/officeDocument/2006/relationships/hyperlink" Target="https://drive.google.com/drive/folders/1cSm-DSF-BSK3JECOCt-V-gq2vjZhCOsY?usp=sharing" TargetMode="External"/><Relationship Id="rId29" Type="http://schemas.openxmlformats.org/officeDocument/2006/relationships/hyperlink" Target="https://docs.google.com/presentation/d/16VHGYiEYl4dA0KseHzgHjALaxYvPsA4r4ZlfWTMM3-s/htmlpresent" TargetMode="External"/><Relationship Id="rId7" Type="http://schemas.openxmlformats.org/officeDocument/2006/relationships/hyperlink" Target="https://drive.google.com/drive/folders/1gvuIyRsVCfb-IVWa93CbrZ4mJuxbrmQC?usp=sharing" TargetMode="External"/><Relationship Id="rId8" Type="http://schemas.openxmlformats.org/officeDocument/2006/relationships/hyperlink" Target="https://drive.google.com/drive/folders/1UyKCSbylkKBF0u8x053JnLz3OXzKntS4?usp=sharing" TargetMode="External"/><Relationship Id="rId31" Type="http://schemas.openxmlformats.org/officeDocument/2006/relationships/image" Target="../media/image14.png"/><Relationship Id="rId30" Type="http://schemas.openxmlformats.org/officeDocument/2006/relationships/hyperlink" Target="https://docs.google.com/presentation/d/16VHGYiEYl4dA0KseHzgHjALaxYvPsA4r4ZlfWTMM3-s/edit?usp=drivesdk" TargetMode="External"/><Relationship Id="rId11" Type="http://schemas.openxmlformats.org/officeDocument/2006/relationships/hyperlink" Target="https://drive.google.com/file/d/1BiihU2h-P5CIJxy7bvSOSLNq44CwItDV/view?usp=sharing" TargetMode="External"/><Relationship Id="rId10" Type="http://schemas.openxmlformats.org/officeDocument/2006/relationships/hyperlink" Target="https://drive.google.com/file/d/1VzL4W6QuXm9UauaHJEW7VST3YLuag1jC/view?usp=sharing" TargetMode="External"/><Relationship Id="rId13" Type="http://schemas.openxmlformats.org/officeDocument/2006/relationships/hyperlink" Target="https://drive.google.com/file/d/1TUgyvpy7Gs0UJGc-oQscjsGC0RFhIJzF/view?usp=sharing" TargetMode="External"/><Relationship Id="rId12" Type="http://schemas.openxmlformats.org/officeDocument/2006/relationships/hyperlink" Target="https://drive.google.com/file/d/1wziTUGXlgkfBUT-0CDXsJMiikHztb8Cf/view?usp=sharing" TargetMode="External"/><Relationship Id="rId15" Type="http://schemas.openxmlformats.org/officeDocument/2006/relationships/hyperlink" Target="https://docs.google.com/spreadsheet/pub?key=1YnoyOGwZgjYxiU99yGm1nf6TZ2VPTGdtR3rhofdr6sQ" TargetMode="External"/><Relationship Id="rId14" Type="http://schemas.openxmlformats.org/officeDocument/2006/relationships/hyperlink" Target="https://docs.google.com/spreadsheets/d/1YnoyOGwZgjYxiU99yGm1nf6TZ2VPTGdtR3rhofdr6sQ/edit?usp=sharing" TargetMode="External"/><Relationship Id="rId17" Type="http://schemas.openxmlformats.org/officeDocument/2006/relationships/hyperlink" Target="https://docs.google.com/spreadsheets/d/1YnoyOGwZgjYxiU99yGm1nf6TZ2VPTGdtR3rhofdr6sQ/pub" TargetMode="External"/><Relationship Id="rId16" Type="http://schemas.openxmlformats.org/officeDocument/2006/relationships/hyperlink" Target="https://docs.google.com/spreadsheets/d/1YnoyOGwZgjYxiU99yGm1nf6TZ2VPTGdtR3rhofdr6sQ/pubhtml" TargetMode="External"/><Relationship Id="rId19" Type="http://schemas.openxmlformats.org/officeDocument/2006/relationships/hyperlink" Target="https://docs.google.com/forms/d/1q9zK383yqwDZ2_tKmC6IABR5Gu-y73PPXrgQyqbL-4k/edit?usp=sharing" TargetMode="External"/><Relationship Id="rId18" Type="http://schemas.openxmlformats.org/officeDocument/2006/relationships/hyperlink" Target="https://docs.google.com/spreadsheets/d/1YnoyOGwZgjYxiU99yGm1nf6TZ2VPTGdtR3rhofdr6sQ/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6VHGYiEYl4dA0KseHzgHjALaxYvPsA4r4ZlfWTMM3-s/edit?usp=drivesdk"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asadenaselfiestationboothrent/home" TargetMode="External"/><Relationship Id="rId4" Type="http://schemas.openxmlformats.org/officeDocument/2006/relationships/hyperlink" Target="https://docs.google.com/presentation/d/16VHGYiEYl4dA0KseHzgHjALaxYvPsA4r4ZlfWTMM3-s/edit?usp=drivesdk" TargetMode="External"/><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asadenaselfiestationboothrent/home" TargetMode="External"/><Relationship Id="rId4" Type="http://schemas.openxmlformats.org/officeDocument/2006/relationships/hyperlink" Target="http://www.youtube.com/watch?v=7UlnVLlBw64" TargetMode="External"/><Relationship Id="rId5" Type="http://schemas.openxmlformats.org/officeDocument/2006/relationships/image" Target="../media/image11.jpg"/><Relationship Id="rId6" Type="http://schemas.openxmlformats.org/officeDocument/2006/relationships/hyperlink" Target="https://docs.google.com/presentation/d/16VHGYiEYl4dA0KseHzgHjALaxYvPsA4r4ZlfWTMM3-s/edit?usp=drivesdk" TargetMode="External"/><Relationship Id="rId7"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asadenaselfiestationboothrent/home" TargetMode="External"/><Relationship Id="rId4" Type="http://schemas.openxmlformats.org/officeDocument/2006/relationships/hyperlink" Target="http://www.youtube.com/watch?v=4RPbWuMdaHI" TargetMode="External"/><Relationship Id="rId5" Type="http://schemas.openxmlformats.org/officeDocument/2006/relationships/image" Target="../media/image22.jpg"/><Relationship Id="rId6" Type="http://schemas.openxmlformats.org/officeDocument/2006/relationships/hyperlink" Target="https://docs.google.com/presentation/d/16VHGYiEYl4dA0KseHzgHjALaxYvPsA4r4ZlfWTMM3-s/edit?usp=drivesdk" TargetMode="External"/><Relationship Id="rId7"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asadenaselfiestationboothrent/home" TargetMode="External"/><Relationship Id="rId4" Type="http://schemas.openxmlformats.org/officeDocument/2006/relationships/hyperlink" Target="http://www.youtube.com/watch?v=aCg-jlTN4PU" TargetMode="External"/><Relationship Id="rId5" Type="http://schemas.openxmlformats.org/officeDocument/2006/relationships/image" Target="../media/image24.jpg"/><Relationship Id="rId6" Type="http://schemas.openxmlformats.org/officeDocument/2006/relationships/hyperlink" Target="https://docs.google.com/presentation/d/16VHGYiEYl4dA0KseHzgHjALaxYvPsA4r4ZlfWTMM3-s/edit?usp=drivesdk" TargetMode="External"/><Relationship Id="rId7"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asadenaselfiestationboothrent/home" TargetMode="External"/><Relationship Id="rId4" Type="http://schemas.openxmlformats.org/officeDocument/2006/relationships/hyperlink" Target="http://www.youtube.com/watch?v=p4NDupc3Hv4" TargetMode="External"/><Relationship Id="rId5" Type="http://schemas.openxmlformats.org/officeDocument/2006/relationships/image" Target="../media/image21.jpg"/><Relationship Id="rId6" Type="http://schemas.openxmlformats.org/officeDocument/2006/relationships/hyperlink" Target="https://docs.google.com/presentation/d/16VHGYiEYl4dA0KseHzgHjALaxYvPsA4r4ZlfWTMM3-s/edit?usp=drivesdk" TargetMode="External"/><Relationship Id="rId7"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asadenaselfiestationboothrent/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longbeachweddingphotoboothrent/hom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asadenaselfiestationboothrent/home" TargetMode="Externa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asadenaselfiestationboothrent/home" TargetMode="External"/><Relationship Id="rId4" Type="http://schemas.openxmlformats.org/officeDocument/2006/relationships/hyperlink" Target="https://docs.google.com/presentation/d/16VHGYiEYl4dA0KseHzgHjALaxYvPsA4r4ZlfWTMM3-s/edit?usp=drivesdk" TargetMode="External"/><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6VHGYiEYl4dA0KseHzgHjALaxYvPsA4r4ZlfWTMM3-s/edit?usp=drivesdk"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6VHGYiEYl4dA0KseHzgHjALaxYvPsA4r4ZlfWTMM3-s/edit?usp=drivesdk"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asadenaselfiestationboothrent/home" TargetMode="External"/><Relationship Id="rId4" Type="http://schemas.openxmlformats.org/officeDocument/2006/relationships/image" Target="../media/image18.jpg"/><Relationship Id="rId5" Type="http://schemas.openxmlformats.org/officeDocument/2006/relationships/hyperlink" Target="https://docs.google.com/presentation/d/16VHGYiEYl4dA0KseHzgHjALaxYvPsA4r4ZlfWTMM3-s/edit?usp=drivesdk" TargetMode="External"/><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asadenaselfiestationboothrent/home" TargetMode="External"/><Relationship Id="rId4" Type="http://schemas.openxmlformats.org/officeDocument/2006/relationships/image" Target="../media/image20.jpg"/><Relationship Id="rId5" Type="http://schemas.openxmlformats.org/officeDocument/2006/relationships/hyperlink" Target="https://docs.google.com/presentation/d/16VHGYiEYl4dA0KseHzgHjALaxYvPsA4r4ZlfWTMM3-s/edit?usp=drivesdk" TargetMode="External"/><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asadenaselfiestationboothrent/home" TargetMode="External"/><Relationship Id="rId4" Type="http://schemas.openxmlformats.org/officeDocument/2006/relationships/image" Target="../media/image19.jpg"/><Relationship Id="rId5" Type="http://schemas.openxmlformats.org/officeDocument/2006/relationships/hyperlink" Target="https://docs.google.com/presentation/d/16VHGYiEYl4dA0KseHzgHjALaxYvPsA4r4ZlfWTMM3-s/edit?usp=drivesdk" TargetMode="External"/><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rent photo booth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https://sites.google.com/view/pasadenaselfiestationboothrent/home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10;" id="110" name="Google Shape;110;p22" title="rent photo booth los angeles">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rent photo booth los angeles" id="111" name="Google Shape;111;p22" title="rent photo booth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rent photo booth los angeles" id="118" name="Google Shape;118;p23" title="rent photo booth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rent photo booth los angeles" id="126" name="Google Shape;126;p24" title="rent photo booth los angeles">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rent photo booth los angeles" id="133" name="Google Shape;133;p25" title="rent photo booth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https://sites.google.com/view/pasadenaselfiestationboothrent/home</a:t>
            </a:r>
            <a:endParaRPr/>
          </a:p>
        </p:txBody>
      </p:sp>
      <p:pic>
        <p:nvPicPr>
          <p:cNvPr descr="rent photo booth los angeles" id="139" name="Google Shape;139;p26" title="rent photo booth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https://sites.google.com/view/pasadenaselfiestationboothrent/home</a:t>
            </a:r>
            <a:endParaRPr/>
          </a:p>
        </p:txBody>
      </p:sp>
      <p:pic>
        <p:nvPicPr>
          <p:cNvPr id="145" name="Google Shape;145;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ent photo booth los angeles" id="146" name="Google Shape;146;p27" title="rent photo booth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https://sites.google.com/view/pasadenaselfiestationboothrent/home</a:t>
            </a:r>
            <a:endParaRPr/>
          </a:p>
        </p:txBody>
      </p:sp>
      <p:pic>
        <p:nvPicPr>
          <p:cNvPr id="152" name="Google Shape;152;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ent photo booth los angeles" id="153" name="Google Shape;153;p28" title="rent photo booth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https://sites.google.com/view/pasadenaselfiestationboothrent/home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ent photo booth los angeles" id="160" name="Google Shape;160;p29" title="rent photo booth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https://sites.google.com/view/pasadenaselfiestationboothrent/home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ent photo booth los angeles" id="167" name="Google Shape;167;p30" title="rent photo booth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rent photo booth los angeles</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https://sites.google.com/view/pasadenaselfiestationboothrent/home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rent photo booth los angeles" id="60" name="Google Shape;60;p14" title="rent photo booth los angeles">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rent photo booth los angeles" id="65" name="Google Shape;65;p15" title="rent photo booth los angeles">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rent photo booth los angeles</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Do you want to create a unique experience for your guests at your Los Angeles or Orange County event? Do you want to photo experience a fun corporate meeting or wedding? We have the perfect photo booth rental package for you, a great way to capture the energy of your event. When you choose our Photo Booths service, each package comes with an online gallery that can be password protected and hidden, the perfect fit for your event needs. Our experienced staff is here to make sure that every guest has a great time during your event, for weddings and other special events in Los Angeles County. Contact us today to learn more about our various packages, we are an award winning Los Angeles based photo booth service providing unique photo entertainment that specializes in, private birthdays, high end weddings,bat mitzvah and school events,around SOCAL. Capture the memories of your event with a modern photo booth, the highest quality in Los Angeles and all of Orange County. We have sleek and stylish booths that are easy to use, so everyone will get in on the fun. With a high megapixel camera, flash and photo booth software, guests can take and print out photos that will be cherished forever, a great and fun way to entertain for any occasion; Great For Weddings, Corporate Events,</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https://sites.google.com/view/pasadenaselfiestationboothrent/home</a:t>
            </a:r>
            <a:endParaRPr sz="1000">
              <a:solidFill>
                <a:schemeClr val="dk2"/>
              </a:solidFill>
            </a:endParaRPr>
          </a:p>
        </p:txBody>
      </p:sp>
      <p:pic>
        <p:nvPicPr>
          <p:cNvPr descr="rent photo booth los angeles" id="73" name="Google Shape;73;p16" title="rent photo booth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rent photo booth los angeles" id="80" name="Google Shape;80;p17" title="rent photo booth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rent photo booth los angeles</a:t>
            </a:r>
            <a:endParaRPr sz="800"/>
          </a:p>
          <a:p>
            <a:pPr indent="0" lvl="0" marL="0" rtl="0" algn="l">
              <a:spcBef>
                <a:spcPts val="0"/>
              </a:spcBef>
              <a:spcAft>
                <a:spcPts val="0"/>
              </a:spcAft>
              <a:buNone/>
            </a:pPr>
            <a:r>
              <a:t/>
            </a:r>
            <a:endParaRPr sz="800"/>
          </a:p>
        </p:txBody>
      </p:sp>
      <p:pic>
        <p:nvPicPr>
          <p:cNvPr descr="rent photo booth los angeles" id="87" name="Google Shape;87;p18" title="rent photo booth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10;" id="92" name="Google Shape;92;p19" title="rent photo booth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ent photo booth los angeles" id="93" name="Google Shape;93;p19" title="rent photo booth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10;" id="98" name="Google Shape;98;p20" title="rent photo booth los angeles">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rent photo booth los angeles" id="99" name="Google Shape;99;p20" title="rent photo booth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10;" id="104" name="Google Shape;104;p21" title="rent photo booth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ent photo booth los angeles" id="105" name="Google Shape;105;p21" title="rent photo booth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