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4" r:id="rId1"/>
  </p:sldMasterIdLst>
  <p:notesMasterIdLst>
    <p:notesMasterId r:id="rId4"/>
  </p:notesMasterIdLst>
  <p:sldIdLst>
    <p:sldId id="435" r:id="rId2"/>
    <p:sldId id="434" r:id="rId3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Tahoma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Tahoma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Tahoma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Tahoma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Tahoma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Tahoma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Tahoma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Tahoma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Tahoma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FFCC00"/>
    <a:srgbClr val="FF0000"/>
    <a:srgbClr val="66FF99"/>
    <a:srgbClr val="99FF66"/>
    <a:srgbClr val="CCFF66"/>
    <a:srgbClr val="5F5F5F"/>
    <a:srgbClr val="FE8686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48" autoAdjust="0"/>
    <p:restoredTop sz="82948" autoAdjust="0"/>
  </p:normalViewPr>
  <p:slideViewPr>
    <p:cSldViewPr snapToGrid="0">
      <p:cViewPr>
        <p:scale>
          <a:sx n="75" d="100"/>
          <a:sy n="75" d="100"/>
        </p:scale>
        <p:origin x="-1968" y="-47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C332D3-FDFF-47A2-8D87-7531E1060C63}" type="datetimeFigureOut">
              <a:rPr lang="fr-FR" smtClean="0"/>
              <a:pPr/>
              <a:t>24/10/2015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D3191A-03BE-4F8E-A660-F656225DB274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617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7A6AF8-5FA3-46B8-8889-F82902F55C99}" type="slidenum">
              <a:rPr lang="fr-FR"/>
              <a:pPr/>
              <a:t>1</a:t>
            </a:fld>
            <a:endParaRPr lang="fr-FR"/>
          </a:p>
        </p:txBody>
      </p:sp>
      <p:sp>
        <p:nvSpPr>
          <p:cNvPr id="221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1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7A6AF8-5FA3-46B8-8889-F82902F55C99}" type="slidenum">
              <a:rPr lang="fr-FR"/>
              <a:pPr/>
              <a:t>2</a:t>
            </a:fld>
            <a:endParaRPr lang="fr-FR"/>
          </a:p>
        </p:txBody>
      </p:sp>
      <p:sp>
        <p:nvSpPr>
          <p:cNvPr id="221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1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1298BC-369B-42F8-847E-81284F3F2E3B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1530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E452CF-1072-4303-9725-C1DC46E32E92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7058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E54F1D-B4BC-4772-99C8-0F361D9891B5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7934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5FA407-3A79-4518-B0AF-85240B8409C0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0527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1EC2DE-CE87-4DAD-9F10-D35DB5658EA9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1697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8D539A-94D6-46C5-A757-CDD68818A717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4516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17112C-538B-45FE-955C-FE1F098E9FC4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0331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C4CF23-8B29-4949-B5B4-97D634D04E11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8429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879FF1-22CC-411C-BCD5-3E04162DCF10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157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098B29-BF6B-42F0-A980-DA13DD65B62E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2579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67B56C-7261-4CE3-855E-316A340ED0EB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2073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endParaRPr lang="fr-FR"/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endParaRPr lang="fr-FR"/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fld id="{801B71D3-B00E-43B8-BDEF-B30717E8FF77}" type="slidenum">
              <a:rPr lang="fr-FR"/>
              <a:pPr/>
              <a:t>‹#›</a:t>
            </a:fld>
            <a:endParaRPr lang="fr-FR"/>
          </a:p>
        </p:txBody>
      </p:sp>
      <p:pic>
        <p:nvPicPr>
          <p:cNvPr id="24583" name="Picture 7" descr="logo CRF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6218238"/>
            <a:ext cx="1412875" cy="525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</p:sldLayoutIdLst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Tahoma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Tahoma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Tahoma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Tahom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Tahom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Tahom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Tahom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Tahoma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9857" y="2184812"/>
            <a:ext cx="1363556" cy="8566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72" y="3493496"/>
            <a:ext cx="1165225" cy="981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3060" name="Picture 4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6525" y="1258888"/>
            <a:ext cx="4244975" cy="4137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232400" y="1074222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PROTEGER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90940" y="1917080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EXAMINER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04248" y="3933056"/>
            <a:ext cx="12448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ALERTER</a:t>
            </a:r>
            <a:br>
              <a:rPr lang="fr-FR" dirty="0" smtClean="0"/>
            </a:b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359107" y="5173147"/>
            <a:ext cx="19159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Libérer les </a:t>
            </a:r>
            <a:r>
              <a:rPr lang="fr-FR" b="1" dirty="0" smtClean="0"/>
              <a:t/>
            </a:r>
            <a:br>
              <a:rPr lang="fr-FR" b="1" dirty="0" smtClean="0"/>
            </a:br>
            <a:r>
              <a:rPr lang="fr-FR" b="1" dirty="0" smtClean="0"/>
              <a:t>voies </a:t>
            </a:r>
            <a:r>
              <a:rPr lang="fr-FR" b="1" dirty="0"/>
              <a:t>aériennes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053431" y="5211247"/>
            <a:ext cx="23775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Constater </a:t>
            </a:r>
            <a:r>
              <a:rPr lang="fr-FR" b="1" dirty="0" smtClean="0"/>
              <a:t>l’absence</a:t>
            </a:r>
            <a:br>
              <a:rPr lang="fr-FR" b="1" dirty="0" smtClean="0"/>
            </a:br>
            <a:r>
              <a:rPr lang="fr-FR" b="1" dirty="0" smtClean="0"/>
              <a:t>de la </a:t>
            </a:r>
            <a:r>
              <a:rPr lang="fr-FR" b="1" dirty="0"/>
              <a:t>respiration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137384" y="3794556"/>
            <a:ext cx="178766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fr-FR" b="1" dirty="0"/>
              <a:t>Réaliser </a:t>
            </a:r>
            <a:r>
              <a:rPr lang="fr-FR" b="1" dirty="0" smtClean="0"/>
              <a:t>les </a:t>
            </a:r>
            <a:br>
              <a:rPr lang="fr-FR" b="1" dirty="0" smtClean="0"/>
            </a:br>
            <a:r>
              <a:rPr lang="fr-FR" b="1" dirty="0" smtClean="0"/>
              <a:t>Compressions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34197" y="2210380"/>
            <a:ext cx="155683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/>
              <a:t>Réaliser  </a:t>
            </a:r>
            <a:r>
              <a:rPr lang="fr-FR" b="1" dirty="0" smtClean="0"/>
              <a:t>les</a:t>
            </a:r>
            <a:br>
              <a:rPr lang="fr-FR" b="1" dirty="0" smtClean="0"/>
            </a:br>
            <a:r>
              <a:rPr lang="fr-FR" b="1" dirty="0" smtClean="0"/>
              <a:t>Insufflations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662565" y="884922"/>
            <a:ext cx="158248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/>
              <a:t>Mettre en </a:t>
            </a:r>
            <a:r>
              <a:rPr lang="fr-FR" b="1" dirty="0" smtClean="0"/>
              <a:t/>
            </a:r>
            <a:br>
              <a:rPr lang="fr-FR" b="1" dirty="0" smtClean="0"/>
            </a:br>
            <a:r>
              <a:rPr lang="fr-FR" b="1" dirty="0" smtClean="0"/>
              <a:t>place le </a:t>
            </a:r>
            <a:r>
              <a:rPr lang="fr-FR" b="1" dirty="0"/>
              <a:t>DAE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31800" y="177800"/>
            <a:ext cx="8394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 smtClean="0"/>
              <a:t>Arrêt Cardiaque</a:t>
            </a:r>
            <a:endParaRPr lang="en-US" sz="2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7776" y="5001566"/>
            <a:ext cx="884588" cy="9664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1" y="5186126"/>
            <a:ext cx="1231118" cy="7505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547" y="2003068"/>
            <a:ext cx="1212850" cy="931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1997" y="641767"/>
            <a:ext cx="1058863" cy="9708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6" name="Picture 8" descr="Afficher l'image d'origine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9323" y="3756456"/>
            <a:ext cx="827177" cy="827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432" y="629166"/>
            <a:ext cx="928688" cy="814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15503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  <p:bldP spid="7" grpId="0"/>
      <p:bldP spid="8" grpId="0"/>
      <p:bldP spid="3" grpId="0"/>
      <p:bldP spid="4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060" name="Picture 4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6525" y="1258888"/>
            <a:ext cx="4244975" cy="4137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308600" y="1074222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PROTEGER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668740" y="1929780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EXAMINER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04248" y="3933056"/>
            <a:ext cx="1244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ALERTER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359107" y="5173147"/>
            <a:ext cx="19159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Libérer les </a:t>
            </a:r>
            <a:r>
              <a:rPr lang="fr-FR" b="1" dirty="0" smtClean="0"/>
              <a:t/>
            </a:r>
            <a:br>
              <a:rPr lang="fr-FR" b="1" dirty="0" smtClean="0"/>
            </a:br>
            <a:r>
              <a:rPr lang="fr-FR" b="1" dirty="0" smtClean="0"/>
              <a:t>voies </a:t>
            </a:r>
            <a:r>
              <a:rPr lang="fr-FR" b="1" dirty="0"/>
              <a:t>aériennes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053431" y="5211247"/>
            <a:ext cx="23775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Constater </a:t>
            </a:r>
            <a:r>
              <a:rPr lang="fr-FR" b="1" dirty="0" smtClean="0"/>
              <a:t>l’absence</a:t>
            </a:r>
            <a:br>
              <a:rPr lang="fr-FR" b="1" dirty="0" smtClean="0"/>
            </a:br>
            <a:r>
              <a:rPr lang="fr-FR" b="1" dirty="0" smtClean="0"/>
              <a:t>de la </a:t>
            </a:r>
            <a:r>
              <a:rPr lang="fr-FR" b="1" dirty="0"/>
              <a:t>respiration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035784" y="3794556"/>
            <a:ext cx="178766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fr-FR" b="1" dirty="0"/>
              <a:t>Réaliser </a:t>
            </a:r>
            <a:r>
              <a:rPr lang="fr-FR" b="1" dirty="0" smtClean="0"/>
              <a:t>les </a:t>
            </a:r>
            <a:br>
              <a:rPr lang="fr-FR" b="1" dirty="0" smtClean="0"/>
            </a:br>
            <a:r>
              <a:rPr lang="fr-FR" b="1" dirty="0" smtClean="0"/>
              <a:t>Compressions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56397" y="2210380"/>
            <a:ext cx="155683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/>
              <a:t>Réaliser  </a:t>
            </a:r>
            <a:r>
              <a:rPr lang="fr-FR" b="1" dirty="0" smtClean="0"/>
              <a:t>les</a:t>
            </a:r>
            <a:br>
              <a:rPr lang="fr-FR" b="1" dirty="0" smtClean="0"/>
            </a:br>
            <a:r>
              <a:rPr lang="fr-FR" b="1" dirty="0" smtClean="0"/>
              <a:t>Insufflations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510165" y="973822"/>
            <a:ext cx="158248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/>
              <a:t>Mettre en </a:t>
            </a:r>
            <a:r>
              <a:rPr lang="fr-FR" b="1" dirty="0" smtClean="0"/>
              <a:t/>
            </a:r>
            <a:br>
              <a:rPr lang="fr-FR" b="1" dirty="0" smtClean="0"/>
            </a:br>
            <a:r>
              <a:rPr lang="fr-FR" b="1" dirty="0" smtClean="0"/>
              <a:t>place le </a:t>
            </a:r>
            <a:r>
              <a:rPr lang="fr-FR" b="1" dirty="0"/>
              <a:t>DAE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31800" y="177800"/>
            <a:ext cx="8394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 smtClean="0"/>
              <a:t>Arrêt Cardiaque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62051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  <p:bldP spid="7" grpId="0"/>
      <p:bldP spid="8" grpId="0"/>
      <p:bldP spid="3" grpId="0"/>
      <p:bldP spid="4" grpId="0"/>
      <p:bldP spid="9" grpId="0"/>
    </p:bldLst>
  </p:timing>
</p:sld>
</file>

<file path=ppt/theme/theme1.xml><?xml version="1.0" encoding="utf-8"?>
<a:theme xmlns:a="http://schemas.openxmlformats.org/drawingml/2006/main" name="Modèle par défaut">
  <a:themeElements>
    <a:clrScheme name="Modèle par défau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odèle par défaut">
      <a:majorFont>
        <a:latin typeface="Tahoma"/>
        <a:ea typeface=""/>
        <a:cs typeface="Tahoma"/>
      </a:majorFont>
      <a:minorFont>
        <a:latin typeface="Tahoma"/>
        <a:ea typeface=""/>
        <a:cs typeface="Taho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odèle par défau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10093</TotalTime>
  <Words>32</Words>
  <Application>Microsoft Office PowerPoint</Application>
  <PresentationFormat>On-screen Show (4:3)</PresentationFormat>
  <Paragraphs>20</Paragraphs>
  <Slides>2</Slides>
  <Notes>2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Modèle par défaut</vt:lpstr>
      <vt:lpstr>PowerPoint Presentation</vt:lpstr>
      <vt:lpstr>PowerPoint Presentation</vt:lpstr>
    </vt:vector>
  </TitlesOfParts>
  <Company>Delegation Departementale 92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Guillaume BELLONCLE</dc:creator>
  <cp:lastModifiedBy>BELLONCLE Guillaume</cp:lastModifiedBy>
  <cp:revision>481</cp:revision>
  <dcterms:created xsi:type="dcterms:W3CDTF">2005-05-02T11:40:37Z</dcterms:created>
  <dcterms:modified xsi:type="dcterms:W3CDTF">2015-10-24T06:39:37Z</dcterms:modified>
</cp:coreProperties>
</file>