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2"/>
  </p:normalViewPr>
  <p:slideViewPr>
    <p:cSldViewPr snapToGrid="0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D39B1-6FA9-E398-11B9-8D98D07FD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09941-F5FC-EA51-8208-67400D815F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EB298-8DCE-0F8B-2B96-0FBCFF7DA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6EE5-1909-AE49-BC08-E4ADCEBEADF6}" type="datetimeFigureOut">
              <a:rPr lang="en-CO" smtClean="0"/>
              <a:t>24/09/22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849CF-7355-1BEE-EAC0-C4B127679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FB55E-D428-1A44-FC8D-FF53624E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439C-94D9-3545-8494-26F0188A5025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435087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FAB3F-64ED-3D55-C7DD-716AC518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F6F71E-76BA-F3A1-88BF-800453D8E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5CE20-52C5-6521-EA87-DA2EB8BAC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6EE5-1909-AE49-BC08-E4ADCEBEADF6}" type="datetimeFigureOut">
              <a:rPr lang="en-CO" smtClean="0"/>
              <a:t>24/09/22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20E22-E05C-E3CA-C18A-E32853275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DFBCA-F6D7-9783-BEF7-6956F7C5B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439C-94D9-3545-8494-26F0188A5025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5612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16F44A-F37C-CBBF-A037-842E0F8355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687E7-8136-619E-DE9A-8CAFEA8A0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10D9A-BE78-794D-5F44-B513AFC5E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6EE5-1909-AE49-BC08-E4ADCEBEADF6}" type="datetimeFigureOut">
              <a:rPr lang="en-CO" smtClean="0"/>
              <a:t>24/09/22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CEBF6-1598-3D44-095B-0B3FB6F36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627B0-EB21-C6A0-C76B-432884BD1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439C-94D9-3545-8494-26F0188A5025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425549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7E548-C976-F597-EA35-C550EF2B5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1EEE2-C4B9-D7E0-E084-688F769E6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587D9-B2DC-31FE-6842-864375C13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6EE5-1909-AE49-BC08-E4ADCEBEADF6}" type="datetimeFigureOut">
              <a:rPr lang="en-CO" smtClean="0"/>
              <a:t>24/09/22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6205E-B143-B895-7293-56CFF414D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603A0-23F4-E191-921B-977560C54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439C-94D9-3545-8494-26F0188A5025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299367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BEFAB-2D27-5981-2439-905F99A46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5E5E6-52E7-114B-302B-911E0ED57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CEFDB-A2D5-216D-BA20-A98090054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6EE5-1909-AE49-BC08-E4ADCEBEADF6}" type="datetimeFigureOut">
              <a:rPr lang="en-CO" smtClean="0"/>
              <a:t>24/09/22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9444C-6E79-C903-7961-E7987F99E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C5840-2FD2-D827-9E64-D7A2C6F43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439C-94D9-3545-8494-26F0188A5025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937787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DABCA-8CD3-B4D8-7D75-60BC5BA72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B3467-9D37-4B2A-116A-4928DE52D6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447AB-4285-94C3-AE18-E59447190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68041-8843-1041-7AE0-A88CC7F8C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6EE5-1909-AE49-BC08-E4ADCEBEADF6}" type="datetimeFigureOut">
              <a:rPr lang="en-CO" smtClean="0"/>
              <a:t>24/09/22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03E13-EE39-A788-F823-970A896C5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82E08-5CC2-0930-011C-2CE76D94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439C-94D9-3545-8494-26F0188A5025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22605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112A0-5978-DDB0-D9D1-81B1E3F6A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801A3-C729-7E74-1B3D-A8D520D15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C51C85-102B-F878-1AAA-62BC49A2C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28C561-0CF6-E3AD-B87A-C5B8057E04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A77347-B240-9BEA-357C-5373CDCB9F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71B657-1BBC-945A-7419-5F8165CB5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6EE5-1909-AE49-BC08-E4ADCEBEADF6}" type="datetimeFigureOut">
              <a:rPr lang="en-CO" smtClean="0"/>
              <a:t>24/09/22</a:t>
            </a:fld>
            <a:endParaRPr lang="en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BA08F9-26B0-3AB5-1BC1-ADAC3152D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E5E3AF-9F19-E378-26CE-6E0FE891A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439C-94D9-3545-8494-26F0188A5025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464041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74B74-178B-FBAB-8892-4786A5A10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6E4B1B-B404-53DC-F3B3-08BE859A8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6EE5-1909-AE49-BC08-E4ADCEBEADF6}" type="datetimeFigureOut">
              <a:rPr lang="en-CO" smtClean="0"/>
              <a:t>24/09/22</a:t>
            </a:fld>
            <a:endParaRPr lang="en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BC26CE-E3F3-1211-64D0-22A2654F8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20A023-0DEE-D41E-C20E-A1709DA84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439C-94D9-3545-8494-26F0188A5025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202197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B1C3AC-6771-FACA-D62E-9E5242D3A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6EE5-1909-AE49-BC08-E4ADCEBEADF6}" type="datetimeFigureOut">
              <a:rPr lang="en-CO" smtClean="0"/>
              <a:t>24/09/22</a:t>
            </a:fld>
            <a:endParaRPr lang="en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000BF1-14EF-1BDF-6D3A-D9E1B24EE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598662-6801-0ECC-26F3-4056A1ECA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439C-94D9-3545-8494-26F0188A5025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332390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4C492-F5DE-70F6-40CA-6B9757F61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5182C-0834-E826-4770-B92ACDDA8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C303BE-9BF5-0F33-16FD-44C10FEDC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6C27D-3067-DBB7-2114-2537768CB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6EE5-1909-AE49-BC08-E4ADCEBEADF6}" type="datetimeFigureOut">
              <a:rPr lang="en-CO" smtClean="0"/>
              <a:t>24/09/22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B022A4-CF54-F77F-7B73-7BF6E69D8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6D774-899B-B0A9-CF08-07BDD7C08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439C-94D9-3545-8494-26F0188A5025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593134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5DE03-684C-B802-DC57-C97525BCC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8C3308-3616-424B-3601-6E5D176DCD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9E7E51-023C-E74B-E0BD-3B7E63C43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B2880-705B-55B5-746A-B031A4C45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6EE5-1909-AE49-BC08-E4ADCEBEADF6}" type="datetimeFigureOut">
              <a:rPr lang="en-CO" smtClean="0"/>
              <a:t>24/09/22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536D8-1832-9020-B88D-405DA36DB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CE486-E5A0-1F7F-0935-ACEB6E77C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439C-94D9-3545-8494-26F0188A5025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682576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B901BC-50FC-A3D7-7037-0121627F3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46683-6AB6-059A-B077-FA364AFDA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58C09-F16A-4AAC-7099-1F22E8910B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A6EE5-1909-AE49-BC08-E4ADCEBEADF6}" type="datetimeFigureOut">
              <a:rPr lang="en-CO" smtClean="0"/>
              <a:t>24/09/22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FC0AF-1E4B-5B2B-9643-316FD207E8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C2655-7226-4A7F-5F61-0F3431B139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4439C-94D9-3545-8494-26F0188A5025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786696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0227B94-B090-9DC9-4F60-98E1DFE1DD6A}"/>
              </a:ext>
            </a:extLst>
          </p:cNvPr>
          <p:cNvCxnSpPr>
            <a:cxnSpLocks/>
          </p:cNvCxnSpPr>
          <p:nvPr/>
        </p:nvCxnSpPr>
        <p:spPr>
          <a:xfrm>
            <a:off x="8711995" y="914277"/>
            <a:ext cx="0" cy="5572248"/>
          </a:xfrm>
          <a:prstGeom prst="line">
            <a:avLst/>
          </a:prstGeom>
          <a:ln w="412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9842890-3A53-3042-497D-D13259F509D7}"/>
              </a:ext>
            </a:extLst>
          </p:cNvPr>
          <p:cNvCxnSpPr>
            <a:cxnSpLocks/>
          </p:cNvCxnSpPr>
          <p:nvPr/>
        </p:nvCxnSpPr>
        <p:spPr>
          <a:xfrm>
            <a:off x="3377995" y="914277"/>
            <a:ext cx="0" cy="5686548"/>
          </a:xfrm>
          <a:prstGeom prst="line">
            <a:avLst/>
          </a:prstGeom>
          <a:ln w="412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9BBC727-02F8-C4B8-8139-AFCCC35BFF02}"/>
              </a:ext>
            </a:extLst>
          </p:cNvPr>
          <p:cNvSpPr txBox="1"/>
          <p:nvPr/>
        </p:nvSpPr>
        <p:spPr>
          <a:xfrm>
            <a:off x="2914651" y="455057"/>
            <a:ext cx="1900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dirty="0"/>
              <a:t>CLIENT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FD9E17-A439-5177-A159-A5E3BBAC3D07}"/>
              </a:ext>
            </a:extLst>
          </p:cNvPr>
          <p:cNvSpPr txBox="1"/>
          <p:nvPr/>
        </p:nvSpPr>
        <p:spPr>
          <a:xfrm>
            <a:off x="8181975" y="457200"/>
            <a:ext cx="1900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dirty="0"/>
              <a:t>SERVER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B17CE95-0053-3C32-8FC5-61849ED80E95}"/>
              </a:ext>
            </a:extLst>
          </p:cNvPr>
          <p:cNvCxnSpPr>
            <a:cxnSpLocks/>
          </p:cNvCxnSpPr>
          <p:nvPr/>
        </p:nvCxnSpPr>
        <p:spPr>
          <a:xfrm>
            <a:off x="3682044" y="1120318"/>
            <a:ext cx="4714875" cy="1846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AA906FD-0A20-E0FA-EBE8-A6530B1DF7B6}"/>
              </a:ext>
            </a:extLst>
          </p:cNvPr>
          <p:cNvSpPr txBox="1"/>
          <p:nvPr/>
        </p:nvSpPr>
        <p:spPr>
          <a:xfrm>
            <a:off x="5696958" y="824389"/>
            <a:ext cx="1900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dirty="0"/>
              <a:t>Hola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06224C1-60ED-59A3-9A79-53A850F7A32A}"/>
              </a:ext>
            </a:extLst>
          </p:cNvPr>
          <p:cNvCxnSpPr>
            <a:cxnSpLocks/>
          </p:cNvCxnSpPr>
          <p:nvPr/>
        </p:nvCxnSpPr>
        <p:spPr>
          <a:xfrm flipH="1">
            <a:off x="3671768" y="1720215"/>
            <a:ext cx="4606088" cy="1042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5A57FAE-D952-7EB7-8282-F90A8827D4F9}"/>
              </a:ext>
            </a:extLst>
          </p:cNvPr>
          <p:cNvSpPr txBox="1"/>
          <p:nvPr/>
        </p:nvSpPr>
        <p:spPr>
          <a:xfrm>
            <a:off x="5696958" y="1424286"/>
            <a:ext cx="1900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dirty="0"/>
              <a:t>Hola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622885A-A734-A2CB-94CF-A1BBBCFDF8A6}"/>
              </a:ext>
            </a:extLst>
          </p:cNvPr>
          <p:cNvCxnSpPr>
            <a:cxnSpLocks/>
          </p:cNvCxnSpPr>
          <p:nvPr/>
        </p:nvCxnSpPr>
        <p:spPr>
          <a:xfrm flipH="1">
            <a:off x="3682044" y="2246532"/>
            <a:ext cx="4606088" cy="1042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2F44ACD-B523-5FA9-9D65-3E98854D8A78}"/>
              </a:ext>
            </a:extLst>
          </p:cNvPr>
          <p:cNvSpPr txBox="1"/>
          <p:nvPr/>
        </p:nvSpPr>
        <p:spPr>
          <a:xfrm>
            <a:off x="5274795" y="1929349"/>
            <a:ext cx="2146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dirty="0"/>
              <a:t>Mira mis certificados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9DAEC5B-3710-FAE7-7324-5CC0AD0695F4}"/>
              </a:ext>
            </a:extLst>
          </p:cNvPr>
          <p:cNvCxnSpPr>
            <a:cxnSpLocks/>
          </p:cNvCxnSpPr>
          <p:nvPr/>
        </p:nvCxnSpPr>
        <p:spPr>
          <a:xfrm flipH="1">
            <a:off x="3682044" y="2772849"/>
            <a:ext cx="4606088" cy="1042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5376B6B-99C8-49D6-381E-C3B2BE08D4F8}"/>
              </a:ext>
            </a:extLst>
          </p:cNvPr>
          <p:cNvSpPr txBox="1"/>
          <p:nvPr/>
        </p:nvSpPr>
        <p:spPr>
          <a:xfrm>
            <a:off x="5398053" y="2455666"/>
            <a:ext cx="1900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dirty="0"/>
              <a:t>Fin hola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F54F964-9765-2764-795A-37D0EAE9BCCA}"/>
              </a:ext>
            </a:extLst>
          </p:cNvPr>
          <p:cNvCxnSpPr>
            <a:cxnSpLocks/>
          </p:cNvCxnSpPr>
          <p:nvPr/>
        </p:nvCxnSpPr>
        <p:spPr>
          <a:xfrm>
            <a:off x="3671768" y="3305594"/>
            <a:ext cx="4714875" cy="1846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CD0082D-1FF3-AA6C-276C-86EDD3EB6D36}"/>
              </a:ext>
            </a:extLst>
          </p:cNvPr>
          <p:cNvSpPr txBox="1"/>
          <p:nvPr/>
        </p:nvSpPr>
        <p:spPr>
          <a:xfrm>
            <a:off x="4878935" y="2970733"/>
            <a:ext cx="259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dirty="0"/>
              <a:t>Genera una llave con esto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877EE87-6E6E-B158-7A46-29A71346E7F0}"/>
              </a:ext>
            </a:extLst>
          </p:cNvPr>
          <p:cNvSpPr txBox="1"/>
          <p:nvPr/>
        </p:nvSpPr>
        <p:spPr>
          <a:xfrm>
            <a:off x="1781175" y="3827267"/>
            <a:ext cx="1312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dirty="0"/>
              <a:t>Generacion de llave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5748B4A-EBAC-31D8-DEEC-23C97337A0DE}"/>
              </a:ext>
            </a:extLst>
          </p:cNvPr>
          <p:cNvCxnSpPr>
            <a:cxnSpLocks/>
          </p:cNvCxnSpPr>
          <p:nvPr/>
        </p:nvCxnSpPr>
        <p:spPr>
          <a:xfrm>
            <a:off x="3578774" y="4751670"/>
            <a:ext cx="4714875" cy="1846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4FBA89D-9CBE-1629-4594-5C8B4DD8ECC8}"/>
              </a:ext>
            </a:extLst>
          </p:cNvPr>
          <p:cNvSpPr txBox="1"/>
          <p:nvPr/>
        </p:nvSpPr>
        <p:spPr>
          <a:xfrm>
            <a:off x="4785941" y="4416809"/>
            <a:ext cx="259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/>
              <a:t>Cipher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14D510D-C643-CD53-34C4-1A9695D26776}"/>
              </a:ext>
            </a:extLst>
          </p:cNvPr>
          <p:cNvCxnSpPr>
            <a:cxnSpLocks/>
          </p:cNvCxnSpPr>
          <p:nvPr/>
        </p:nvCxnSpPr>
        <p:spPr>
          <a:xfrm>
            <a:off x="3578774" y="5246396"/>
            <a:ext cx="4714875" cy="1846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C13288B-7E9F-88BE-5266-DD01B99DCF65}"/>
              </a:ext>
            </a:extLst>
          </p:cNvPr>
          <p:cNvSpPr txBox="1"/>
          <p:nvPr/>
        </p:nvSpPr>
        <p:spPr>
          <a:xfrm>
            <a:off x="4785941" y="4911535"/>
            <a:ext cx="259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/>
              <a:t>Fin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43D952A-F9F7-6D05-1D62-24C0AA49CC99}"/>
              </a:ext>
            </a:extLst>
          </p:cNvPr>
          <p:cNvCxnSpPr>
            <a:cxnSpLocks/>
          </p:cNvCxnSpPr>
          <p:nvPr/>
        </p:nvCxnSpPr>
        <p:spPr>
          <a:xfrm flipH="1">
            <a:off x="3673565" y="5809503"/>
            <a:ext cx="4606088" cy="1042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0148182-B5DB-0F29-9FA9-6463183793D6}"/>
              </a:ext>
            </a:extLst>
          </p:cNvPr>
          <p:cNvSpPr txBox="1"/>
          <p:nvPr/>
        </p:nvSpPr>
        <p:spPr>
          <a:xfrm>
            <a:off x="5266316" y="5492320"/>
            <a:ext cx="2146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dirty="0"/>
              <a:t>Cipher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4A081EA-A988-7572-DEB2-28A2EFF9C0DD}"/>
              </a:ext>
            </a:extLst>
          </p:cNvPr>
          <p:cNvCxnSpPr>
            <a:cxnSpLocks/>
          </p:cNvCxnSpPr>
          <p:nvPr/>
        </p:nvCxnSpPr>
        <p:spPr>
          <a:xfrm flipH="1">
            <a:off x="3673565" y="6335820"/>
            <a:ext cx="4606088" cy="1042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8DA55BA-9CDB-4785-0A1B-ED15E8FEC798}"/>
              </a:ext>
            </a:extLst>
          </p:cNvPr>
          <p:cNvSpPr txBox="1"/>
          <p:nvPr/>
        </p:nvSpPr>
        <p:spPr>
          <a:xfrm>
            <a:off x="5389574" y="6018637"/>
            <a:ext cx="1900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dirty="0"/>
              <a:t>Fin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73666D5-7041-6747-806C-C6AEABA54BDF}"/>
              </a:ext>
            </a:extLst>
          </p:cNvPr>
          <p:cNvSpPr txBox="1"/>
          <p:nvPr/>
        </p:nvSpPr>
        <p:spPr>
          <a:xfrm>
            <a:off x="9027072" y="3827266"/>
            <a:ext cx="1312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dirty="0"/>
              <a:t>Generacion de llave</a:t>
            </a:r>
          </a:p>
        </p:txBody>
      </p:sp>
    </p:spTree>
    <p:extLst>
      <p:ext uri="{BB962C8B-B14F-4D97-AF65-F5344CB8AC3E}">
        <p14:creationId xmlns:p14="http://schemas.microsoft.com/office/powerpoint/2010/main" val="3881128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24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Esteban Beltran Lopez</dc:creator>
  <cp:lastModifiedBy>Gabriel Esteban Beltran Lopez</cp:lastModifiedBy>
  <cp:revision>2</cp:revision>
  <dcterms:created xsi:type="dcterms:W3CDTF">2022-09-23T04:04:27Z</dcterms:created>
  <dcterms:modified xsi:type="dcterms:W3CDTF">2022-09-25T01:31:37Z</dcterms:modified>
</cp:coreProperties>
</file>