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64" r:id="rId6"/>
    <p:sldId id="265" r:id="rId7"/>
    <p:sldId id="266" r:id="rId8"/>
    <p:sldId id="261" r:id="rId9"/>
    <p:sldId id="26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1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4E9A-3048-4B39-A21D-D60BB3B17488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0D57-117E-43D2-ADC0-062C7E2E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PrivText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secure and lightweight messaging protocol for SMS</a:t>
            </a:r>
          </a:p>
          <a:p>
            <a:r>
              <a:rPr lang="en-US" dirty="0" smtClean="0"/>
              <a:t>Gary Belvin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3" b="17143"/>
          <a:stretch/>
        </p:blipFill>
        <p:spPr bwMode="auto">
          <a:xfrm>
            <a:off x="1714500" y="5527766"/>
            <a:ext cx="6438900" cy="110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6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your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Sequence numbers are obfuscated by a random start index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Encrypted payload has </a:t>
            </a:r>
            <a:r>
              <a:rPr lang="en-US" dirty="0" smtClean="0"/>
              <a:t>90% </a:t>
            </a:r>
            <a:r>
              <a:rPr lang="en-US" dirty="0" smtClean="0"/>
              <a:t>space efficiency (126 / 140) octets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Adjustable size MAC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8" r="50000"/>
          <a:stretch/>
        </p:blipFill>
        <p:spPr bwMode="auto">
          <a:xfrm>
            <a:off x="6439988" y="1752600"/>
            <a:ext cx="2527799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4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SMS has 140 byte payload size</a:t>
            </a:r>
          </a:p>
          <a:p>
            <a:r>
              <a:rPr lang="en-US" dirty="0" smtClean="0"/>
              <a:t>Normally users send 160 character 7bit packed ACII text. </a:t>
            </a:r>
          </a:p>
          <a:p>
            <a:r>
              <a:rPr lang="en-US" dirty="0" smtClean="0"/>
              <a:t>GSM supports a binary message format with port numbers</a:t>
            </a:r>
          </a:p>
          <a:p>
            <a:pPr lvl="1"/>
            <a:r>
              <a:rPr lang="en-US" dirty="0" smtClean="0"/>
              <a:t>This “User Data Header” takes minimum of 7 bytes of payload space. In practice, 9 bytes with Android.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371600"/>
            <a:ext cx="21526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39243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Data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Conversation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2" y="1426882"/>
            <a:ext cx="6400798" cy="466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Commits to Bob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Hello, I’d like to talk</a:t>
            </a:r>
          </a:p>
          <a:p>
            <a:r>
              <a:rPr lang="en-US" dirty="0" smtClean="0"/>
              <a:t>Here’s the options we’ll use</a:t>
            </a:r>
          </a:p>
          <a:p>
            <a:r>
              <a:rPr lang="en-US" dirty="0" smtClean="0"/>
              <a:t>I’ll tell you my secret in a</a:t>
            </a:r>
            <a:br>
              <a:rPr lang="en-US" dirty="0" smtClean="0"/>
            </a:br>
            <a:r>
              <a:rPr lang="en-US" dirty="0" smtClean="0"/>
              <a:t>moment, but here’s </a:t>
            </a:r>
            <a:br>
              <a:rPr lang="en-US" dirty="0" smtClean="0"/>
            </a:br>
            <a:r>
              <a:rPr lang="en-US" dirty="0" smtClean="0"/>
              <a:t>something to prove I won’t </a:t>
            </a:r>
            <a:br>
              <a:rPr lang="en-US" dirty="0" smtClean="0"/>
            </a:br>
            <a:r>
              <a:rPr lang="en-US" dirty="0" smtClean="0"/>
              <a:t>change my mind</a:t>
            </a:r>
          </a:p>
          <a:p>
            <a:r>
              <a:rPr lang="en-US" dirty="0" smtClean="0"/>
              <a:t>I think we’ve talked before..</a:t>
            </a:r>
            <a:br>
              <a:rPr lang="en-US" dirty="0" smtClean="0"/>
            </a:br>
            <a:r>
              <a:rPr lang="en-US" dirty="0" smtClean="0"/>
              <a:t>Do you recognize this?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295400"/>
            <a:ext cx="29622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3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 replies with DH1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r>
              <a:rPr lang="en-US" dirty="0" smtClean="0"/>
              <a:t>Here’s a fresh public key</a:t>
            </a:r>
          </a:p>
          <a:p>
            <a:r>
              <a:rPr lang="en-US" dirty="0" smtClean="0"/>
              <a:t>I think we’ve talked before too..</a:t>
            </a:r>
            <a:br>
              <a:rPr lang="en-US" dirty="0" smtClean="0"/>
            </a:br>
            <a:r>
              <a:rPr lang="en-US" dirty="0" smtClean="0"/>
              <a:t>Does this look familiar? </a:t>
            </a:r>
          </a:p>
          <a:p>
            <a:r>
              <a:rPr lang="en-US" dirty="0" smtClean="0"/>
              <a:t>If Bob doesn’t support Alice’s</a:t>
            </a:r>
            <a:br>
              <a:rPr lang="en-US" dirty="0" smtClean="0"/>
            </a:br>
            <a:r>
              <a:rPr lang="en-US" dirty="0" smtClean="0"/>
              <a:t>options, Bob cancels and sends his own commit.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8289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continues with DH2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my public key I was </a:t>
            </a:r>
            <a:br>
              <a:rPr lang="en-US" dirty="0" smtClean="0"/>
            </a:br>
            <a:r>
              <a:rPr lang="en-US" dirty="0" smtClean="0"/>
              <a:t>telling you about</a:t>
            </a:r>
            <a:endParaRPr lang="en-US" dirty="0"/>
          </a:p>
          <a:p>
            <a:r>
              <a:rPr lang="en-US" dirty="0" smtClean="0"/>
              <a:t>And here’s a little test to verify</a:t>
            </a:r>
            <a:br>
              <a:rPr lang="en-US" dirty="0" smtClean="0"/>
            </a:br>
            <a:r>
              <a:rPr lang="en-US" dirty="0" smtClean="0"/>
              <a:t>we’re on the same page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600200"/>
            <a:ext cx="29337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 completes 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Yep, we’re on the same page</a:t>
            </a:r>
            <a:br>
              <a:rPr lang="en-US" dirty="0" smtClean="0"/>
            </a:br>
            <a:r>
              <a:rPr lang="en-US" dirty="0" smtClean="0"/>
              <a:t>Here’s a little test from my end</a:t>
            </a:r>
            <a:br>
              <a:rPr lang="en-US" dirty="0" smtClean="0"/>
            </a:br>
            <a:r>
              <a:rPr lang="en-US" dirty="0" smtClean="0"/>
              <a:t>to prove that I’m on the same </a:t>
            </a:r>
            <a:br>
              <a:rPr lang="en-US" dirty="0" smtClean="0"/>
            </a:br>
            <a:r>
              <a:rPr lang="en-US" dirty="0" smtClean="0"/>
              <a:t>page too.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7241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4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have a shared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we need to turn it into strong key material</a:t>
            </a:r>
          </a:p>
          <a:p>
            <a:r>
              <a:rPr lang="en-US" dirty="0" smtClean="0"/>
              <a:t>Strengthen it with info about our identities</a:t>
            </a:r>
          </a:p>
          <a:p>
            <a:r>
              <a:rPr lang="en-US" dirty="0" smtClean="0"/>
              <a:t>And how we’re going to use the key material	1 key for encrypting each direction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1 key for authenticating each direction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8"/>
          <a:stretch/>
        </p:blipFill>
        <p:spPr bwMode="auto">
          <a:xfrm>
            <a:off x="1219200" y="4245428"/>
            <a:ext cx="6410325" cy="253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6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Forward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message gets its own key in a hash chain and is deleted as soon as possible. </a:t>
            </a:r>
          </a:p>
          <a:p>
            <a:r>
              <a:rPr lang="en-US" dirty="0" smtClean="0"/>
              <a:t>Seizing the phone will not reveal keys for previously sent messages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62198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6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220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PrivText</vt:lpstr>
      <vt:lpstr>A word about SMS</vt:lpstr>
      <vt:lpstr>Secure Conversation Setup</vt:lpstr>
      <vt:lpstr>Alice Commits to Bob</vt:lpstr>
      <vt:lpstr>Bob replies with DH1</vt:lpstr>
      <vt:lpstr>Alice continues with DH2</vt:lpstr>
      <vt:lpstr>Bob completes the setup</vt:lpstr>
      <vt:lpstr>Now we have a shared secret</vt:lpstr>
      <vt:lpstr>Perfect Forward Secrecy</vt:lpstr>
      <vt:lpstr>Sending your message</vt:lpstr>
    </vt:vector>
  </TitlesOfParts>
  <Company>Johns Hopkins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PrivText</dc:title>
  <dc:creator>Gary</dc:creator>
  <cp:lastModifiedBy>Gary</cp:lastModifiedBy>
  <cp:revision>11</cp:revision>
  <dcterms:created xsi:type="dcterms:W3CDTF">2012-04-20T01:27:07Z</dcterms:created>
  <dcterms:modified xsi:type="dcterms:W3CDTF">2012-04-20T03:02:26Z</dcterms:modified>
</cp:coreProperties>
</file>