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F952-86C1-4933-AEDF-1429C0AE727B}" type="datetimeFigureOut">
              <a:rPr lang="pt-BR" smtClean="0"/>
              <a:t>10/02/2016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637A-E683-4A02-9D2E-30FF016A10B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28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F952-86C1-4933-AEDF-1429C0AE727B}" type="datetimeFigureOut">
              <a:rPr lang="pt-BR" smtClean="0"/>
              <a:t>10/02/2016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637A-E683-4A02-9D2E-30FF016A10B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06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F952-86C1-4933-AEDF-1429C0AE727B}" type="datetimeFigureOut">
              <a:rPr lang="pt-BR" smtClean="0"/>
              <a:t>10/02/2016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637A-E683-4A02-9D2E-30FF016A10B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35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F952-86C1-4933-AEDF-1429C0AE727B}" type="datetimeFigureOut">
              <a:rPr lang="pt-BR" smtClean="0"/>
              <a:t>10/02/2016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637A-E683-4A02-9D2E-30FF016A10B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87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F952-86C1-4933-AEDF-1429C0AE727B}" type="datetimeFigureOut">
              <a:rPr lang="pt-BR" smtClean="0"/>
              <a:t>10/02/2016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637A-E683-4A02-9D2E-30FF016A10B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56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F952-86C1-4933-AEDF-1429C0AE727B}" type="datetimeFigureOut">
              <a:rPr lang="pt-BR" smtClean="0"/>
              <a:t>10/02/2016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637A-E683-4A02-9D2E-30FF016A10B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56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F952-86C1-4933-AEDF-1429C0AE727B}" type="datetimeFigureOut">
              <a:rPr lang="pt-BR" smtClean="0"/>
              <a:t>10/02/2016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637A-E683-4A02-9D2E-30FF016A10B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1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F952-86C1-4933-AEDF-1429C0AE727B}" type="datetimeFigureOut">
              <a:rPr lang="pt-BR" smtClean="0"/>
              <a:t>10/02/2016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637A-E683-4A02-9D2E-30FF016A10B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79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F952-86C1-4933-AEDF-1429C0AE727B}" type="datetimeFigureOut">
              <a:rPr lang="pt-BR" smtClean="0"/>
              <a:t>10/02/2016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637A-E683-4A02-9D2E-30FF016A10B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71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F952-86C1-4933-AEDF-1429C0AE727B}" type="datetimeFigureOut">
              <a:rPr lang="pt-BR" smtClean="0"/>
              <a:t>10/02/2016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637A-E683-4A02-9D2E-30FF016A10B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39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F952-86C1-4933-AEDF-1429C0AE727B}" type="datetimeFigureOut">
              <a:rPr lang="pt-BR" smtClean="0"/>
              <a:t>10/02/2016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637A-E683-4A02-9D2E-30FF016A10B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12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F952-86C1-4933-AEDF-1429C0AE727B}" type="datetimeFigureOut">
              <a:rPr lang="pt-BR" smtClean="0"/>
              <a:t>10/02/2016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1637A-E683-4A02-9D2E-30FF016A10B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83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Git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50104"/>
            <a:ext cx="9144000" cy="1407695"/>
          </a:xfrm>
        </p:spPr>
        <p:txBody>
          <a:bodyPr/>
          <a:lstStyle/>
          <a:p>
            <a:r>
              <a:rPr lang="pt-BR" dirty="0" smtClean="0"/>
              <a:t>Guilherme Bencke, Fevereiro de 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08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979" y="73209"/>
            <a:ext cx="9144000" cy="966319"/>
          </a:xfrm>
        </p:spPr>
        <p:txBody>
          <a:bodyPr>
            <a:normAutofit/>
          </a:bodyPr>
          <a:lstStyle/>
          <a:p>
            <a:r>
              <a:rPr lang="pt-BR" dirty="0"/>
              <a:t>Adicionando Arquivos</a:t>
            </a:r>
            <a:endParaRPr lang="pt-BR" dirty="0"/>
          </a:p>
        </p:txBody>
      </p:sp>
      <p:sp>
        <p:nvSpPr>
          <p:cNvPr id="3" name="TextBox 2"/>
          <p:cNvSpPr txBox="1"/>
          <p:nvPr/>
        </p:nvSpPr>
        <p:spPr>
          <a:xfrm>
            <a:off x="978408" y="1039528"/>
            <a:ext cx="100309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Para criarmos um commit, usamos os passos abaixo</a:t>
            </a:r>
            <a:r>
              <a:rPr lang="pt-BR" sz="2000" dirty="0" smtClean="0"/>
              <a:t>:</a:t>
            </a:r>
          </a:p>
          <a:p>
            <a:endParaRPr lang="pt-BR" sz="2000" dirty="0"/>
          </a:p>
          <a:p>
            <a:pPr marL="457200" indent="-457200" fontAlgn="ctr">
              <a:buFont typeface="+mj-lt"/>
              <a:buAutoNum type="arabicPeriod"/>
            </a:pPr>
            <a:r>
              <a:rPr lang="pt-BR" sz="2000" dirty="0"/>
              <a:t>No nosso diretório de trabalho, usamos o comando git add para colocar arquivos na área de "staging" que é simplesmente marcarmos eles para estarem no próximo commit.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pt-BR" sz="2000" dirty="0"/>
              <a:t>Após termos marcados eles, podemos usar o commando git commit para criar um commit apartir desses arquivos selecionados.</a:t>
            </a:r>
          </a:p>
          <a:p>
            <a:r>
              <a:rPr lang="pt-BR" sz="2000" dirty="0"/>
              <a:t> </a:t>
            </a:r>
          </a:p>
          <a:p>
            <a:r>
              <a:rPr lang="pt-BR" sz="2000" dirty="0"/>
              <a:t>Abaixo, podemos ver que no prompt do powershell, havia uma contagem em vermelho, os arquivos a serem marcados, vão ficando em verde. Nesse momento não iremos commitar ainda, pois ainda temos algumas coisas a ver.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42" y="4287749"/>
            <a:ext cx="9431957" cy="19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27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979" y="73209"/>
            <a:ext cx="9144000" cy="966319"/>
          </a:xfrm>
        </p:spPr>
        <p:txBody>
          <a:bodyPr>
            <a:normAutofit fontScale="90000"/>
          </a:bodyPr>
          <a:lstStyle/>
          <a:p>
            <a:r>
              <a:rPr lang="pt-BR" dirty="0"/>
              <a:t>Vendo o status do repositorio</a:t>
            </a:r>
            <a:endParaRPr lang="pt-BR" dirty="0"/>
          </a:p>
        </p:txBody>
      </p:sp>
      <p:sp>
        <p:nvSpPr>
          <p:cNvPr id="3" name="TextBox 2"/>
          <p:cNvSpPr txBox="1"/>
          <p:nvPr/>
        </p:nvSpPr>
        <p:spPr>
          <a:xfrm>
            <a:off x="978408" y="1039528"/>
            <a:ext cx="10030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Para vermos o status atual do repositorio, apenas digitamos git status, oque mostra:</a:t>
            </a:r>
          </a:p>
          <a:p>
            <a:r>
              <a:rPr lang="pt-BR" sz="2000" dirty="0"/>
              <a:t> </a:t>
            </a:r>
          </a:p>
          <a:p>
            <a:r>
              <a:rPr lang="pt-BR" sz="2000" dirty="0"/>
              <a:t>Quais arquivos foram alterados em relação ao último commit da pasta</a:t>
            </a:r>
          </a:p>
          <a:p>
            <a:r>
              <a:rPr lang="pt-BR" sz="2000" dirty="0"/>
              <a:t>Os arquivos adicionados na área de trabalho, e que ainda não estão no </a:t>
            </a:r>
            <a:r>
              <a:rPr lang="pt-BR" sz="2000" dirty="0" smtClean="0"/>
              <a:t>repositorio</a:t>
            </a:r>
          </a:p>
          <a:p>
            <a:endParaRPr lang="pt-BR" sz="2000" dirty="0"/>
          </a:p>
          <a:p>
            <a:r>
              <a:rPr lang="pt-BR" sz="2000" dirty="0"/>
              <a:t>E se temos commits a transmitir para o servidor ou receber do </a:t>
            </a:r>
            <a:r>
              <a:rPr lang="pt-BR" sz="2000" dirty="0" smtClean="0"/>
              <a:t>servidor:</a:t>
            </a:r>
            <a:endParaRPr lang="pt-B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81" y="2978520"/>
            <a:ext cx="9004214" cy="303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96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979" y="73209"/>
            <a:ext cx="9144000" cy="966319"/>
          </a:xfrm>
        </p:spPr>
        <p:txBody>
          <a:bodyPr>
            <a:normAutofit/>
          </a:bodyPr>
          <a:lstStyle/>
          <a:p>
            <a:r>
              <a:rPr lang="pt-BR" dirty="0"/>
              <a:t>Arquivos a ignorar</a:t>
            </a:r>
            <a:endParaRPr lang="pt-BR" dirty="0"/>
          </a:p>
        </p:txBody>
      </p:sp>
      <p:sp>
        <p:nvSpPr>
          <p:cNvPr id="3" name="TextBox 2"/>
          <p:cNvSpPr txBox="1"/>
          <p:nvPr/>
        </p:nvSpPr>
        <p:spPr>
          <a:xfrm>
            <a:off x="978408" y="1039528"/>
            <a:ext cx="1003096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Porém, podemos verificar que na realidade, o git não entende oque são arquivos para serem colocados no repositorio e quais são arquivos que podemos descartar, como arquivos de log, executaveis, dlls e outros.</a:t>
            </a:r>
          </a:p>
          <a:p>
            <a:pPr algn="just"/>
            <a:r>
              <a:rPr lang="pt-BR" sz="2400" dirty="0"/>
              <a:t> </a:t>
            </a:r>
          </a:p>
          <a:p>
            <a:pPr algn="just"/>
            <a:r>
              <a:rPr lang="pt-BR" sz="2400" dirty="0"/>
              <a:t>Para que o git ignore um determinado tipo de arquivo, devemos colocar um arquivo .gitignore na raiz da pasta que estamos versionando. Para cada IDE e linguagem existe já um arquivo .gitignore disponivel no site github.com</a:t>
            </a:r>
          </a:p>
          <a:p>
            <a:pPr algn="just"/>
            <a:r>
              <a:rPr lang="pt-BR" sz="2400" dirty="0"/>
              <a:t> </a:t>
            </a:r>
          </a:p>
          <a:p>
            <a:pPr algn="just"/>
            <a:r>
              <a:rPr lang="pt-BR" sz="2400" dirty="0"/>
              <a:t>Vamos colocar o .gitignore de C# no raiz do nosso repositorio e verificar os arquivos que serão ignorados</a:t>
            </a:r>
            <a:r>
              <a:rPr lang="pt-BR" sz="2400" dirty="0" smtClean="0"/>
              <a:t>.</a:t>
            </a:r>
          </a:p>
          <a:p>
            <a:endParaRPr lang="pt-BR" sz="2000" dirty="0"/>
          </a:p>
          <a:p>
            <a:pPr algn="ctr"/>
            <a:r>
              <a:rPr lang="pt-BR" sz="3600" b="1" dirty="0" smtClean="0">
                <a:solidFill>
                  <a:srgbClr val="FF0000"/>
                </a:solidFill>
              </a:rPr>
              <a:t>DEMONSTRAÇÃO</a:t>
            </a:r>
            <a:endParaRPr lang="pt-BR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974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979" y="73209"/>
            <a:ext cx="9144000" cy="966319"/>
          </a:xfrm>
        </p:spPr>
        <p:txBody>
          <a:bodyPr>
            <a:normAutofit/>
          </a:bodyPr>
          <a:lstStyle/>
          <a:p>
            <a:r>
              <a:rPr lang="pt-BR" dirty="0"/>
              <a:t>Commitar</a:t>
            </a:r>
            <a:endParaRPr lang="pt-BR" dirty="0"/>
          </a:p>
        </p:txBody>
      </p:sp>
      <p:sp>
        <p:nvSpPr>
          <p:cNvPr id="3" name="TextBox 2"/>
          <p:cNvSpPr txBox="1"/>
          <p:nvPr/>
        </p:nvSpPr>
        <p:spPr>
          <a:xfrm>
            <a:off x="978408" y="1039528"/>
            <a:ext cx="100309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Uma vez selecionado os arquivos, é necessário commitar, devemos apenas digitar e </a:t>
            </a:r>
            <a:r>
              <a:rPr lang="pt-BR" sz="2400" dirty="0" smtClean="0"/>
              <a:t>executar:</a:t>
            </a:r>
          </a:p>
          <a:p>
            <a:endParaRPr lang="pt-BR" sz="2400" dirty="0"/>
          </a:p>
          <a:p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endParaRPr lang="pt-B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/>
          </a:p>
          <a:p>
            <a:r>
              <a:rPr lang="pt-BR" sz="2400" dirty="0" smtClean="0"/>
              <a:t>e </a:t>
            </a:r>
            <a:r>
              <a:rPr lang="pt-BR" sz="2400" dirty="0"/>
              <a:t>ele irá abrir uma janela aonde poderá ser entrada a mensagem de commit que irá descrever o commit no nosso repositório.</a:t>
            </a:r>
          </a:p>
          <a:p>
            <a:r>
              <a:rPr lang="pt-BR" sz="2400" dirty="0"/>
              <a:t> </a:t>
            </a:r>
          </a:p>
          <a:p>
            <a:r>
              <a:rPr lang="pt-BR" sz="2400" dirty="0"/>
              <a:t>Para ver os commits do repositório, podemos usar o comando: 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dirty="0"/>
              <a:t> </a:t>
            </a:r>
          </a:p>
          <a:p>
            <a:r>
              <a:rPr lang="pt-BR" sz="2400" dirty="0"/>
              <a:t>Para melhor funcionamento do git, é importante manter os commits o menor possível de forma q seja mais fácil reverter e criar branches como veremos em seguida</a:t>
            </a:r>
            <a:r>
              <a:rPr lang="pt-BR" sz="24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46933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979" y="73209"/>
            <a:ext cx="9144000" cy="966319"/>
          </a:xfrm>
        </p:spPr>
        <p:txBody>
          <a:bodyPr>
            <a:normAutofit/>
          </a:bodyPr>
          <a:lstStyle/>
          <a:p>
            <a:r>
              <a:rPr lang="pt-BR" dirty="0"/>
              <a:t>Oque são </a:t>
            </a:r>
            <a:r>
              <a:rPr lang="pt-BR" dirty="0" smtClean="0"/>
              <a:t>Branches</a:t>
            </a:r>
            <a:endParaRPr lang="pt-BR" dirty="0"/>
          </a:p>
        </p:txBody>
      </p:sp>
      <p:sp>
        <p:nvSpPr>
          <p:cNvPr id="3" name="TextBox 2"/>
          <p:cNvSpPr txBox="1"/>
          <p:nvPr/>
        </p:nvSpPr>
        <p:spPr>
          <a:xfrm>
            <a:off x="978408" y="1039528"/>
            <a:ext cx="100309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Digamos que estejamos trabalhando numa aplicação web e existe no repositório o fonte dessa aplicação como ela está lá no website.</a:t>
            </a:r>
          </a:p>
          <a:p>
            <a:pPr algn="just"/>
            <a:r>
              <a:rPr lang="pt-BR" sz="2000" dirty="0"/>
              <a:t> </a:t>
            </a:r>
          </a:p>
          <a:p>
            <a:pPr algn="just"/>
            <a:r>
              <a:rPr lang="pt-BR" sz="2000" dirty="0"/>
              <a:t>Porém, eu tenho uma alteração que levará alguns dias, e preciso manter registrado a versão estável do site, indiferentemente das modificações.</a:t>
            </a:r>
          </a:p>
          <a:p>
            <a:pPr algn="just"/>
            <a:r>
              <a:rPr lang="pt-BR" sz="2000" dirty="0"/>
              <a:t> </a:t>
            </a:r>
          </a:p>
          <a:p>
            <a:pPr algn="just"/>
            <a:r>
              <a:rPr lang="pt-BR" sz="2000" dirty="0"/>
              <a:t>Para isso, criamos um "ramo" (branch), ou seja, fazemos com q apartir de um determinado commit, exista mais uma linha de desenvolvimento para aquele repositorio, que terá modificações que não estão na linha de desenvolvimento padrão que é o master.</a:t>
            </a:r>
          </a:p>
          <a:p>
            <a:pPr algn="just"/>
            <a:r>
              <a:rPr lang="pt-BR" sz="2000" dirty="0"/>
              <a:t> </a:t>
            </a:r>
          </a:p>
          <a:p>
            <a:pPr algn="just"/>
            <a:r>
              <a:rPr lang="pt-BR" sz="2000" dirty="0"/>
              <a:t>Se houver qualquer correção no master ela poderá ser feita e não irá afetar o trabalho que estamos fazendo como está mostrado abaixo: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93" y="4635778"/>
            <a:ext cx="6349206" cy="222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06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979" y="73209"/>
            <a:ext cx="9144000" cy="966319"/>
          </a:xfrm>
        </p:spPr>
        <p:txBody>
          <a:bodyPr>
            <a:normAutofit/>
          </a:bodyPr>
          <a:lstStyle/>
          <a:p>
            <a:r>
              <a:rPr lang="pt-BR" dirty="0"/>
              <a:t>Criando um Branch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8408" y="1039528"/>
            <a:ext cx="10030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Para se criar um branch, é apenas necessário executar o comando: 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 -b &lt;&lt; nome do branch &gt;&gt;</a:t>
            </a:r>
          </a:p>
          <a:p>
            <a:r>
              <a:rPr lang="pt-BR" sz="2000" dirty="0"/>
              <a:t> </a:t>
            </a:r>
          </a:p>
          <a:p>
            <a:r>
              <a:rPr lang="pt-BR" sz="2000" dirty="0"/>
              <a:t>No momento em que executamos esse comando, a nossa área de trabalho fica marcada com esse branch como podemos ver na figura abaixo: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08" y="2978520"/>
            <a:ext cx="9663568" cy="17489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8408" y="5047488"/>
            <a:ext cx="9599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Nesse caso, o branch pai é desenvolvimento e o branch filho é Branch.Para.Teste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67928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979" y="73209"/>
            <a:ext cx="9144000" cy="966319"/>
          </a:xfrm>
        </p:spPr>
        <p:txBody>
          <a:bodyPr>
            <a:normAutofit/>
          </a:bodyPr>
          <a:lstStyle/>
          <a:p>
            <a:r>
              <a:rPr lang="pt-BR" dirty="0"/>
              <a:t>Mudando entre Branches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2495" y="1185832"/>
            <a:ext cx="10030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Para mudar de branch para branch é apenas uma questão de rodar: </a:t>
            </a:r>
            <a:endParaRPr lang="pt-BR" sz="2400" dirty="0" smtClean="0"/>
          </a:p>
          <a:p>
            <a:endParaRPr lang="pt-BR" sz="2000" dirty="0"/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 &lt;&lt; nome do branch &gt;&gt;</a:t>
            </a:r>
          </a:p>
          <a:p>
            <a:r>
              <a:rPr lang="pt-BR" sz="2000" dirty="0"/>
              <a:t> </a:t>
            </a:r>
          </a:p>
          <a:p>
            <a:r>
              <a:rPr lang="pt-BR" sz="2400" dirty="0"/>
              <a:t>É importante notar que o git não irá mudar de branch se tiver mudanças não commitadas na área de trabalho.</a:t>
            </a:r>
          </a:p>
          <a:p>
            <a:r>
              <a:rPr lang="pt-BR" sz="2400" dirty="0"/>
              <a:t> </a:t>
            </a:r>
          </a:p>
          <a:p>
            <a:r>
              <a:rPr lang="pt-BR" sz="2400" dirty="0"/>
              <a:t>Para salvar temporariamente é só usar: </a:t>
            </a:r>
            <a:endParaRPr lang="pt-BR" sz="2400" dirty="0" smtClean="0"/>
          </a:p>
          <a:p>
            <a:endParaRPr lang="pt-BR" sz="2000" dirty="0"/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stash</a:t>
            </a:r>
          </a:p>
          <a:p>
            <a:r>
              <a:rPr lang="pt-BR" sz="2000" dirty="0"/>
              <a:t> </a:t>
            </a:r>
          </a:p>
          <a:p>
            <a:r>
              <a:rPr lang="pt-BR" sz="2400" dirty="0"/>
              <a:t>Dessa forma as mudanças serão gravadas temporariamente e poderão ser retomadas usando: 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stash pop.</a:t>
            </a:r>
          </a:p>
        </p:txBody>
      </p:sp>
    </p:spTree>
    <p:extLst>
      <p:ext uri="{BB962C8B-B14F-4D97-AF65-F5344CB8AC3E}">
        <p14:creationId xmlns:p14="http://schemas.microsoft.com/office/powerpoint/2010/main" val="1540683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979" y="73209"/>
            <a:ext cx="9144000" cy="966319"/>
          </a:xfrm>
        </p:spPr>
        <p:txBody>
          <a:bodyPr>
            <a:normAutofit/>
          </a:bodyPr>
          <a:lstStyle/>
          <a:p>
            <a:r>
              <a:rPr lang="pt-BR" dirty="0"/>
              <a:t>O Merge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2495" y="1185832"/>
            <a:ext cx="10030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Porém todo branch é na realidade uma linha de commits em paralelo a principal, é necessário que haja comunicação entre essas linhas de execução, de forma a combinar as mudanças e criar um commit que junte essas duas linhas de alteração.</a:t>
            </a:r>
          </a:p>
          <a:p>
            <a:pPr algn="just"/>
            <a:r>
              <a:rPr lang="pt-BR" sz="2400" dirty="0"/>
              <a:t> </a:t>
            </a:r>
          </a:p>
          <a:p>
            <a:pPr algn="just"/>
            <a:r>
              <a:rPr lang="pt-BR" sz="2400" dirty="0"/>
              <a:t>Existem dois sentidos de merge:</a:t>
            </a:r>
          </a:p>
          <a:p>
            <a:pPr algn="just"/>
            <a:r>
              <a:rPr lang="pt-BR" sz="2400" dirty="0"/>
              <a:t> </a:t>
            </a:r>
          </a:p>
          <a:p>
            <a:pPr algn="just"/>
            <a:r>
              <a:rPr lang="pt-BR" sz="2400" b="1" dirty="0"/>
              <a:t>De Pai -&gt; Filho </a:t>
            </a:r>
            <a:r>
              <a:rPr lang="pt-BR" sz="2400" dirty="0"/>
              <a:t>: Integra todas as alterações como correçoes e tal do branch pai para o branch filho de forma que essas alterações também estejam no branch filho</a:t>
            </a:r>
            <a:r>
              <a:rPr lang="pt-BR" sz="2400" dirty="0" smtClean="0"/>
              <a:t>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Do Filho -&gt; Pai </a:t>
            </a:r>
            <a:r>
              <a:rPr lang="pt-BR" sz="2400" dirty="0"/>
              <a:t>: Uma vez terminado o desenvolvimento, podemos integrar nossas alterações para com o branch pai e abandonar o branch filho</a:t>
            </a:r>
            <a:r>
              <a:rPr lang="pt-BR" sz="2400" dirty="0" smtClean="0"/>
              <a:t>.</a:t>
            </a:r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01831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979" y="73209"/>
            <a:ext cx="9144000" cy="966319"/>
          </a:xfrm>
        </p:spPr>
        <p:txBody>
          <a:bodyPr>
            <a:normAutofit/>
          </a:bodyPr>
          <a:lstStyle/>
          <a:p>
            <a:r>
              <a:rPr lang="pt-BR" dirty="0"/>
              <a:t>Merge do Pai -&gt; Filho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2495" y="1185832"/>
            <a:ext cx="10030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Quando temos alterações no branch pai, por exemplo, correções do branch de produção que devem ser incorporadas e testadas junto com as alterações que estamos fazendo no filho, nós fazemos um merge de pai para filho que irá pegar todos os commits do pai e jogar para o filho. Para isso fazemos os seguintes comandos:</a:t>
            </a:r>
          </a:p>
          <a:p>
            <a:r>
              <a:rPr lang="pt-BR" sz="2400" dirty="0"/>
              <a:t> 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&lt;&lt; Branch Filho &gt;&gt; 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&lt;&lt; Branch Pai &gt;&gt;</a:t>
            </a:r>
          </a:p>
          <a:p>
            <a:r>
              <a:rPr lang="pt-BR" sz="2400" dirty="0"/>
              <a:t> </a:t>
            </a:r>
          </a:p>
          <a:p>
            <a:r>
              <a:rPr lang="pt-BR" sz="2400" dirty="0"/>
              <a:t>Pronto, o git automaticamente irá aplicar os commits no filho.</a:t>
            </a:r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92286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979" y="73209"/>
            <a:ext cx="9144000" cy="966319"/>
          </a:xfrm>
        </p:spPr>
        <p:txBody>
          <a:bodyPr>
            <a:normAutofit/>
          </a:bodyPr>
          <a:lstStyle/>
          <a:p>
            <a:r>
              <a:rPr lang="pt-BR" dirty="0"/>
              <a:t>Merge do Filho -&gt; Pai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2495" y="1185832"/>
            <a:ext cx="10030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Quando as alterações do filho estão prontas para a produção, fazemos um merge do filho para o pai, dessa forma integrando todas as nossas alterações para o nosso branch principal. Para fazer isso, executamos:</a:t>
            </a:r>
          </a:p>
          <a:p>
            <a:r>
              <a:rPr lang="pt-BR" sz="2400" dirty="0" smtClean="0"/>
              <a:t> </a:t>
            </a:r>
          </a:p>
          <a:p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checkout &lt;&lt; Branch Pai &gt;&gt;</a:t>
            </a:r>
          </a:p>
          <a:p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merge &lt;&lt; Branch Filho &gt;&gt;</a:t>
            </a:r>
          </a:p>
          <a:p>
            <a:r>
              <a:rPr lang="pt-BR" sz="2400" dirty="0"/>
              <a:t> </a:t>
            </a:r>
          </a:p>
          <a:p>
            <a:r>
              <a:rPr lang="pt-BR" sz="2400" dirty="0"/>
              <a:t>E podemos abandonar o branch filho se as alterações foram bem-sucedidas.</a:t>
            </a:r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7411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5478"/>
            <a:ext cx="9144000" cy="966319"/>
          </a:xfrm>
        </p:spPr>
        <p:txBody>
          <a:bodyPr/>
          <a:lstStyle/>
          <a:p>
            <a:r>
              <a:rPr lang="pt-BR" dirty="0" smtClean="0"/>
              <a:t>Oque é o Git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5381" y="2088682"/>
            <a:ext cx="9144000" cy="334237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Git é um programa de linha de comando criado pelo Linus Torvals (O mesmo criador do Kernel do Linux) para originalmente ser o controle de versão a ser usado no Kernel do Linux.</a:t>
            </a:r>
          </a:p>
          <a:p>
            <a:pPr algn="just"/>
            <a:r>
              <a:rPr lang="pt-BR" dirty="0"/>
              <a:t> </a:t>
            </a:r>
          </a:p>
          <a:p>
            <a:pPr algn="just"/>
            <a:r>
              <a:rPr lang="pt-BR" dirty="0"/>
              <a:t>Por utilizar a filosofia do unix, ele é uma ferramenta extremamente focada em fazer o versionamento de arquivos de uma pasta e subpastas.</a:t>
            </a:r>
          </a:p>
          <a:p>
            <a:pPr algn="just"/>
            <a:r>
              <a:rPr lang="pt-BR" dirty="0"/>
              <a:t> </a:t>
            </a:r>
          </a:p>
          <a:p>
            <a:pPr algn="just"/>
            <a:r>
              <a:rPr lang="pt-BR" dirty="0"/>
              <a:t>Ele não se preocupa com oque são esses arquivos, formatos, nem qualquer informação sobre os arquivos em si, ele apenas detecta mudanças no arquivo e armazena essas mudanças.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711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979" y="73209"/>
            <a:ext cx="9144000" cy="1362399"/>
          </a:xfrm>
        </p:spPr>
        <p:txBody>
          <a:bodyPr>
            <a:normAutofit fontScale="90000"/>
          </a:bodyPr>
          <a:lstStyle/>
          <a:p>
            <a:r>
              <a:rPr lang="pt-BR" dirty="0"/>
              <a:t>Usando um Servidor ou Repositório Remoto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2495" y="1670464"/>
            <a:ext cx="100309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É importante salientar que o Git não usa servidor central e não existe esse conceito de um repositorio central para os commits de nosso projeto.</a:t>
            </a:r>
          </a:p>
          <a:p>
            <a:r>
              <a:rPr lang="pt-BR" sz="2400" dirty="0"/>
              <a:t> </a:t>
            </a:r>
          </a:p>
          <a:p>
            <a:r>
              <a:rPr lang="pt-BR" sz="2400" dirty="0"/>
              <a:t>Porém, é importante que possamos mandar commits para algum lugar e receber também commits de outras pessoas que estejam trabalhando no mesmo código.</a:t>
            </a:r>
          </a:p>
          <a:p>
            <a:r>
              <a:rPr lang="pt-BR" sz="2400" dirty="0"/>
              <a:t> </a:t>
            </a:r>
          </a:p>
          <a:p>
            <a:r>
              <a:rPr lang="pt-BR" sz="2400" dirty="0"/>
              <a:t>É importante salientar que todas as pessoas que fazem alterações num repositório tem todo o historico do projeto em sua máquina e o git checa se está mandando commits para uma outra máquina que tem exatamente o mesmo historico, ou seja, se não tiver sincronizada máquina remota e a local, a troca de commits falhará</a:t>
            </a:r>
            <a:r>
              <a:rPr lang="pt-BR" sz="2400" dirty="0" smtClean="0"/>
              <a:t>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32622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43" y="530572"/>
            <a:ext cx="10082473" cy="594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27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2494" y="73209"/>
            <a:ext cx="10659257" cy="941775"/>
          </a:xfrm>
        </p:spPr>
        <p:txBody>
          <a:bodyPr>
            <a:normAutofit fontScale="90000"/>
          </a:bodyPr>
          <a:lstStyle/>
          <a:p>
            <a:r>
              <a:rPr lang="pt-BR" dirty="0"/>
              <a:t>Interação com Repositorios Remotos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2494" y="1112680"/>
            <a:ext cx="105769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Podemos ter diversos repositorios remotos no nosso repositorio local de git. Para se determinar para aonde estamos apontando é apenas digitar:</a:t>
            </a:r>
          </a:p>
          <a:p>
            <a:r>
              <a:rPr lang="pt-BR" sz="2400" dirty="0"/>
              <a:t> 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-v</a:t>
            </a:r>
          </a:p>
          <a:p>
            <a:r>
              <a:rPr lang="pt-BR" sz="2400" dirty="0"/>
              <a:t> </a:t>
            </a:r>
          </a:p>
          <a:p>
            <a:r>
              <a:rPr lang="pt-BR" sz="2400" dirty="0"/>
              <a:t>Note que sempre temos um repositorio chamado "origin", esse repositorio é também chamado de "upstream", e é o nosso repositorio chamado de origem, pois é o repositorio default aonde iremos receber e mandar commits.</a:t>
            </a:r>
          </a:p>
          <a:p>
            <a:r>
              <a:rPr lang="pt-BR" sz="2400" dirty="0"/>
              <a:t> 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set-url origin &lt;&lt;URL&gt;&gt;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-u origin master</a:t>
            </a:r>
          </a:p>
          <a:p>
            <a:r>
              <a:rPr lang="pt-BR" sz="2400" dirty="0"/>
              <a:t> </a:t>
            </a:r>
          </a:p>
          <a:p>
            <a:r>
              <a:rPr lang="pt-BR" sz="2400" dirty="0"/>
              <a:t>Dessa forma, podemos setar a URL do repositorio origin e setar ele como default</a:t>
            </a:r>
          </a:p>
        </p:txBody>
      </p:sp>
    </p:spTree>
    <p:extLst>
      <p:ext uri="{BB962C8B-B14F-4D97-AF65-F5344CB8AC3E}">
        <p14:creationId xmlns:p14="http://schemas.microsoft.com/office/powerpoint/2010/main" val="151475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2494" y="73209"/>
            <a:ext cx="10659257" cy="941775"/>
          </a:xfrm>
        </p:spPr>
        <p:txBody>
          <a:bodyPr>
            <a:normAutofit/>
          </a:bodyPr>
          <a:lstStyle/>
          <a:p>
            <a:r>
              <a:rPr lang="pt-BR" dirty="0"/>
              <a:t>Git Push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2494" y="1112680"/>
            <a:ext cx="1057696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Uma vez setado o repositorio de upstream default para aquele branch para se enviar commits é apenas necessário digitar:</a:t>
            </a:r>
          </a:p>
          <a:p>
            <a:r>
              <a:rPr lang="pt-BR" sz="2400" dirty="0"/>
              <a:t> 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  <a:p>
            <a:r>
              <a:rPr lang="pt-BR" sz="2400" dirty="0"/>
              <a:t> </a:t>
            </a:r>
          </a:p>
          <a:p>
            <a:pPr algn="just"/>
            <a:r>
              <a:rPr lang="pt-BR" sz="2400" dirty="0"/>
              <a:t>Usando o nosso prompt de powershell para git, pode-se perceber que automaticamente quando temos algum commit que o nosso repositorio remoto não tenha, ele fica verde e com uma seta apontando para cima.</a:t>
            </a:r>
          </a:p>
        </p:txBody>
      </p:sp>
    </p:spTree>
    <p:extLst>
      <p:ext uri="{BB962C8B-B14F-4D97-AF65-F5344CB8AC3E}">
        <p14:creationId xmlns:p14="http://schemas.microsoft.com/office/powerpoint/2010/main" val="4060493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2494" y="73209"/>
            <a:ext cx="10659257" cy="941775"/>
          </a:xfrm>
        </p:spPr>
        <p:txBody>
          <a:bodyPr>
            <a:normAutofit/>
          </a:bodyPr>
          <a:lstStyle/>
          <a:p>
            <a:r>
              <a:rPr lang="pt-BR" dirty="0"/>
              <a:t>Git Pull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2494" y="1112680"/>
            <a:ext cx="105769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No powershell para git, sempre que estamos com commits atrás do repositorio remoto, irá aparecer o nome do branch em vermelho e uma seta apontando para baixo. Para sincronizar o branch é necessário apenas usar:</a:t>
            </a:r>
          </a:p>
          <a:p>
            <a:r>
              <a:rPr lang="pt-BR" sz="2400" dirty="0"/>
              <a:t> 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2242269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2494" y="73209"/>
            <a:ext cx="10659257" cy="941775"/>
          </a:xfrm>
        </p:spPr>
        <p:txBody>
          <a:bodyPr>
            <a:normAutofit fontScale="90000"/>
          </a:bodyPr>
          <a:lstStyle/>
          <a:p>
            <a:r>
              <a:rPr lang="pt-BR" dirty="0"/>
              <a:t>Baixando um Repositorio do Servidor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2494" y="1112680"/>
            <a:ext cx="105769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Na maioria da vezes em que formos trabalhar com um repositorio, nós não iremos criar ele do zero, iremos baixar ele de uma posição remota (servidor, gitlab, colega, etc...) e continuar o trabalho dali.</a:t>
            </a:r>
          </a:p>
          <a:p>
            <a:r>
              <a:rPr lang="pt-BR" sz="2400" dirty="0"/>
              <a:t> </a:t>
            </a:r>
          </a:p>
          <a:p>
            <a:r>
              <a:rPr lang="pt-BR" sz="2400" dirty="0"/>
              <a:t>O comando de clonar, clona o repositorio inteiro e seta o upstream para aquela url. O comando é:</a:t>
            </a:r>
          </a:p>
          <a:p>
            <a:r>
              <a:rPr lang="pt-BR" sz="2400" dirty="0"/>
              <a:t> 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&lt;&lt; URL &gt;&gt;</a:t>
            </a:r>
          </a:p>
        </p:txBody>
      </p:sp>
    </p:spTree>
    <p:extLst>
      <p:ext uri="{BB962C8B-B14F-4D97-AF65-F5344CB8AC3E}">
        <p14:creationId xmlns:p14="http://schemas.microsoft.com/office/powerpoint/2010/main" val="3867943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2494" y="73209"/>
            <a:ext cx="10659257" cy="941775"/>
          </a:xfrm>
        </p:spPr>
        <p:txBody>
          <a:bodyPr>
            <a:normAutofit/>
          </a:bodyPr>
          <a:lstStyle/>
          <a:p>
            <a:r>
              <a:rPr lang="pt-BR" dirty="0"/>
              <a:t>Revisando o workflow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2494" y="1112680"/>
            <a:ext cx="1057696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 Workflow do git é bem simples:</a:t>
            </a:r>
          </a:p>
          <a:p>
            <a:r>
              <a:rPr lang="pt-BR" sz="2800" dirty="0"/>
              <a:t> 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Altera arquivos ( Com IDE ou editor de texto )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Adiciona arquivos ( Com git add .)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Realiza o commit ( com git commit )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Baixa os commits do repositorio pai ( com git pull )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Manda o commit para o remoto ( com git push )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Volta para o passo 1.</a:t>
            </a:r>
          </a:p>
          <a:p>
            <a:r>
              <a:rPr lang="pt-BR" sz="2800" dirty="0"/>
              <a:t> </a:t>
            </a:r>
          </a:p>
          <a:p>
            <a:r>
              <a:rPr lang="pt-BR" sz="2800" dirty="0"/>
              <a:t>Esses comandos já atendem mais de 99% das situações em que vamos trabalhar com o git.</a:t>
            </a:r>
          </a:p>
        </p:txBody>
      </p:sp>
    </p:spTree>
    <p:extLst>
      <p:ext uri="{BB962C8B-B14F-4D97-AF65-F5344CB8AC3E}">
        <p14:creationId xmlns:p14="http://schemas.microsoft.com/office/powerpoint/2010/main" val="426459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5478"/>
            <a:ext cx="9144000" cy="966319"/>
          </a:xfrm>
        </p:spPr>
        <p:txBody>
          <a:bodyPr/>
          <a:lstStyle/>
          <a:p>
            <a:r>
              <a:rPr lang="pt-BR" dirty="0"/>
              <a:t>Caracteristicas do 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152" y="1905802"/>
            <a:ext cx="10231654" cy="3811604"/>
          </a:xfrm>
        </p:spPr>
        <p:txBody>
          <a:bodyPr>
            <a:normAutofit/>
          </a:bodyPr>
          <a:lstStyle/>
          <a:p>
            <a:pPr marL="342900" indent="-342900" algn="l" fontAlgn="ctr">
              <a:buFont typeface="Arial" panose="020B0604020202020204" pitchFamily="34" charset="0"/>
              <a:buChar char="•"/>
            </a:pPr>
            <a:r>
              <a:rPr lang="pt-BR" dirty="0"/>
              <a:t>O Git é uma ferramenta de linha de comando</a:t>
            </a:r>
          </a:p>
          <a:p>
            <a:pPr marL="342900" indent="-342900" algn="l" fontAlgn="ctr">
              <a:buFont typeface="Arial" panose="020B0604020202020204" pitchFamily="34" charset="0"/>
              <a:buChar char="•"/>
            </a:pPr>
            <a:r>
              <a:rPr lang="pt-BR" dirty="0"/>
              <a:t>Usado exclusivamente para fazer controle de versão de arquivos numa pasta e subpastas.</a:t>
            </a:r>
          </a:p>
          <a:p>
            <a:pPr marL="342900" indent="-342900" algn="l" fontAlgn="ctr">
              <a:buFont typeface="Arial" panose="020B0604020202020204" pitchFamily="34" charset="0"/>
              <a:buChar char="•"/>
            </a:pPr>
            <a:r>
              <a:rPr lang="pt-BR" dirty="0"/>
              <a:t>Ele NÃO é uma ferramenta de workflow de desenvolvimento como o TFS pois:</a:t>
            </a:r>
          </a:p>
          <a:p>
            <a:pPr marL="800100" lvl="1" indent="-342900" algn="l" fontAlgn="ctr">
              <a:buFont typeface="Arial" panose="020B0604020202020204" pitchFamily="34" charset="0"/>
              <a:buChar char="•"/>
            </a:pPr>
            <a:r>
              <a:rPr lang="pt-BR" b="1" dirty="0"/>
              <a:t>Ele NÃO possue controle de tarefas</a:t>
            </a:r>
          </a:p>
          <a:p>
            <a:pPr marL="800100" lvl="1" indent="-342900" algn="l" fontAlgn="ctr">
              <a:buFont typeface="Arial" panose="020B0604020202020204" pitchFamily="34" charset="0"/>
              <a:buChar char="•"/>
            </a:pPr>
            <a:r>
              <a:rPr lang="pt-BR" b="1" dirty="0"/>
              <a:t>Ele NÃO entende oque são os arquivos a serem armazenados.</a:t>
            </a:r>
          </a:p>
          <a:p>
            <a:pPr marL="342900" indent="-342900" algn="l" fontAlgn="ctr">
              <a:buFont typeface="Arial" panose="020B0604020202020204" pitchFamily="34" charset="0"/>
              <a:buChar char="•"/>
            </a:pPr>
            <a:r>
              <a:rPr lang="pt-BR" dirty="0" smtClean="0"/>
              <a:t>Ele </a:t>
            </a:r>
            <a:r>
              <a:rPr lang="pt-BR" dirty="0"/>
              <a:t>segue a filosofia do Unix de focar a ferramenta numa única útilidade e não expandir essa utilidade</a:t>
            </a:r>
          </a:p>
          <a:p>
            <a:pPr marL="800100" lvl="1" indent="-342900" algn="l" fontAlgn="ctr">
              <a:buFont typeface="Arial" panose="020B0604020202020204" pitchFamily="34" charset="0"/>
              <a:buChar char="•"/>
            </a:pPr>
            <a:r>
              <a:rPr lang="pt-BR" b="1" dirty="0"/>
              <a:t>(Single Purpose = Propósito Único)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73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979" y="73209"/>
            <a:ext cx="9144000" cy="966319"/>
          </a:xfrm>
        </p:spPr>
        <p:txBody>
          <a:bodyPr/>
          <a:lstStyle/>
          <a:p>
            <a:r>
              <a:rPr lang="pt-BR" dirty="0"/>
              <a:t>Ferramentas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152" y="1039527"/>
            <a:ext cx="10231654" cy="524576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dirty="0"/>
              <a:t>O Git é uma ferramenta de linha de comando, então em teoria é só necessário o git.exe para que se possa iniciar o versionamento de uma pasta.</a:t>
            </a:r>
          </a:p>
          <a:p>
            <a:pPr algn="l"/>
            <a:r>
              <a:rPr lang="pt-BR" dirty="0"/>
              <a:t> </a:t>
            </a:r>
            <a:r>
              <a:rPr lang="pt-BR" dirty="0" smtClean="0"/>
              <a:t>Porém</a:t>
            </a:r>
            <a:r>
              <a:rPr lang="pt-BR" dirty="0"/>
              <a:t>, isso não é muito produtivo pois a medida que trabalhamos precisamos visualizar:</a:t>
            </a:r>
          </a:p>
          <a:p>
            <a:pPr marL="800100" lvl="1" indent="-342900" algn="l" fontAlgn="ctr">
              <a:buFont typeface="Arial" panose="020B0604020202020204" pitchFamily="34" charset="0"/>
              <a:buChar char="•"/>
            </a:pPr>
            <a:r>
              <a:rPr lang="pt-BR" sz="2600" dirty="0"/>
              <a:t>Mudanças nos Arquivos</a:t>
            </a:r>
          </a:p>
          <a:p>
            <a:pPr marL="800100" lvl="1" indent="-342900" algn="l" fontAlgn="ctr">
              <a:buFont typeface="Arial" panose="020B0604020202020204" pitchFamily="34" charset="0"/>
              <a:buChar char="•"/>
            </a:pPr>
            <a:r>
              <a:rPr lang="pt-BR" sz="2600" dirty="0"/>
              <a:t>Diferenças entre Branches e Commits</a:t>
            </a:r>
          </a:p>
          <a:p>
            <a:pPr marL="800100" lvl="1" indent="-342900" algn="l" fontAlgn="ctr">
              <a:buFont typeface="Arial" panose="020B0604020202020204" pitchFamily="34" charset="0"/>
              <a:buChar char="•"/>
            </a:pPr>
            <a:r>
              <a:rPr lang="pt-BR" sz="2600" dirty="0"/>
              <a:t>Historico de um arquivo e localização de mudança</a:t>
            </a:r>
          </a:p>
          <a:p>
            <a:pPr marL="800100" lvl="1" indent="-342900" algn="l" fontAlgn="ctr">
              <a:buFont typeface="Arial" panose="020B0604020202020204" pitchFamily="34" charset="0"/>
              <a:buChar char="•"/>
            </a:pPr>
            <a:r>
              <a:rPr lang="pt-BR" sz="2600" dirty="0"/>
              <a:t>Status atual do repositorio</a:t>
            </a:r>
            <a:r>
              <a:rPr lang="pt-BR" sz="2600" dirty="0" smtClean="0"/>
              <a:t>.</a:t>
            </a:r>
            <a:r>
              <a:rPr lang="pt-BR" sz="2600" dirty="0"/>
              <a:t> </a:t>
            </a:r>
          </a:p>
          <a:p>
            <a:pPr algn="l"/>
            <a:r>
              <a:rPr lang="pt-BR" dirty="0"/>
              <a:t>Todas essas funcionalidades podem ser executadas exclusivamente da linha de comando, mas, através de um ambiente gráfico conseguimos mais produtividade. </a:t>
            </a:r>
          </a:p>
          <a:p>
            <a:pPr algn="l"/>
            <a:r>
              <a:rPr lang="pt-BR" dirty="0"/>
              <a:t> </a:t>
            </a:r>
            <a:r>
              <a:rPr lang="pt-BR" dirty="0" smtClean="0"/>
              <a:t>Iremos </a:t>
            </a:r>
            <a:r>
              <a:rPr lang="pt-BR" dirty="0"/>
              <a:t>usar duas ferramentas: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2600" b="1" dirty="0"/>
              <a:t>Git Extensions</a:t>
            </a:r>
            <a:r>
              <a:rPr lang="pt-BR" sz="2600" dirty="0"/>
              <a:t>: Para visualizar graficamente o repositorio, mudanças, historico, etc...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2600" b="1" dirty="0"/>
              <a:t>Git for PowerShell</a:t>
            </a:r>
            <a:r>
              <a:rPr lang="pt-BR" sz="2600" dirty="0"/>
              <a:t>: Para mostrar o status do repositorio direto na linha de comando oque agiliza o fluxo do trabalho.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979" y="73209"/>
            <a:ext cx="9144000" cy="966319"/>
          </a:xfrm>
        </p:spPr>
        <p:txBody>
          <a:bodyPr/>
          <a:lstStyle/>
          <a:p>
            <a:r>
              <a:rPr lang="pt-BR" dirty="0" smtClean="0"/>
              <a:t>Git for Extensions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16" y="1039528"/>
            <a:ext cx="11586525" cy="52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7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979" y="73209"/>
            <a:ext cx="9144000" cy="966319"/>
          </a:xfrm>
        </p:spPr>
        <p:txBody>
          <a:bodyPr/>
          <a:lstStyle/>
          <a:p>
            <a:r>
              <a:rPr lang="pt-BR" dirty="0" smtClean="0"/>
              <a:t>Git for Powershell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16" y="1816040"/>
            <a:ext cx="10108526" cy="367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8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979" y="73209"/>
            <a:ext cx="9144000" cy="966319"/>
          </a:xfrm>
        </p:spPr>
        <p:txBody>
          <a:bodyPr/>
          <a:lstStyle/>
          <a:p>
            <a:r>
              <a:rPr lang="pt-BR" dirty="0"/>
              <a:t>Instalação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338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979" y="73209"/>
            <a:ext cx="9144000" cy="966319"/>
          </a:xfrm>
        </p:spPr>
        <p:txBody>
          <a:bodyPr>
            <a:normAutofit/>
          </a:bodyPr>
          <a:lstStyle/>
          <a:p>
            <a:r>
              <a:rPr lang="pt-BR" dirty="0"/>
              <a:t>Colocando um projeto no </a:t>
            </a:r>
            <a:r>
              <a:rPr lang="pt-BR" dirty="0" smtClean="0"/>
              <a:t>git</a:t>
            </a:r>
            <a:endParaRPr lang="pt-BR" dirty="0"/>
          </a:p>
        </p:txBody>
      </p:sp>
      <p:sp>
        <p:nvSpPr>
          <p:cNvPr id="3" name="TextBox 2"/>
          <p:cNvSpPr txBox="1"/>
          <p:nvPr/>
        </p:nvSpPr>
        <p:spPr>
          <a:xfrm>
            <a:off x="978408" y="1691640"/>
            <a:ext cx="1003096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Para se colocar um projeto no git é apenas necessário navegar até a pasta desejada e digitar:</a:t>
            </a:r>
          </a:p>
          <a:p>
            <a:endParaRPr lang="pt-BR" sz="2000" dirty="0" smtClean="0"/>
          </a:p>
          <a:p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Quando </a:t>
            </a:r>
            <a:r>
              <a:rPr lang="pt-BR" sz="2000" dirty="0"/>
              <a:t>executamos esse comando é criado uma pasta .git como subpasta da pasta aonde estamos, e nessa subpasta são inicializadas as estruturas internas</a:t>
            </a:r>
          </a:p>
          <a:p>
            <a:pPr algn="just"/>
            <a:r>
              <a:rPr lang="pt-BR" sz="2000" dirty="0"/>
              <a:t> </a:t>
            </a:r>
          </a:p>
          <a:p>
            <a:pPr algn="just"/>
            <a:r>
              <a:rPr lang="pt-BR" sz="2000" dirty="0"/>
              <a:t>Como usamos o PowerShell para git ao criarmos o repositorio, ele automaticamente assume que todos os arquivos estão para serem adicionados como podemos ver abaixo.</a:t>
            </a:r>
          </a:p>
        </p:txBody>
      </p:sp>
    </p:spTree>
    <p:extLst>
      <p:ext uri="{BB962C8B-B14F-4D97-AF65-F5344CB8AC3E}">
        <p14:creationId xmlns:p14="http://schemas.microsoft.com/office/powerpoint/2010/main" val="298489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979" y="73209"/>
            <a:ext cx="9144000" cy="966319"/>
          </a:xfrm>
        </p:spPr>
        <p:txBody>
          <a:bodyPr>
            <a:normAutofit/>
          </a:bodyPr>
          <a:lstStyle/>
          <a:p>
            <a:r>
              <a:rPr lang="pt-BR" dirty="0"/>
              <a:t>Oque é o repositorio do git</a:t>
            </a:r>
            <a:endParaRPr lang="pt-BR" dirty="0"/>
          </a:p>
        </p:txBody>
      </p:sp>
      <p:sp>
        <p:nvSpPr>
          <p:cNvPr id="3" name="TextBox 2"/>
          <p:cNvSpPr txBox="1"/>
          <p:nvPr/>
        </p:nvSpPr>
        <p:spPr>
          <a:xfrm>
            <a:off x="978408" y="1039528"/>
            <a:ext cx="10030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Um repositório de git é uma lista de commits, que são conjuntos de alterações e uma área de trabalho em que estão as modificações que não foram ainda "commitadas"</a:t>
            </a:r>
          </a:p>
          <a:p>
            <a:pPr algn="just"/>
            <a:r>
              <a:rPr lang="pt-BR" sz="2400" dirty="0"/>
              <a:t> </a:t>
            </a:r>
            <a:r>
              <a:rPr lang="pt-BR" sz="2400" dirty="0" smtClean="0"/>
              <a:t>A </a:t>
            </a:r>
            <a:r>
              <a:rPr lang="pt-BR" sz="2400" dirty="0"/>
              <a:t>estrutura mais elementar de cada repositorio é o commit, e é esse commit que iremos receber e mandar do servidor gitlab, que iremos criar versões como branches e tal.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667" y="3043332"/>
            <a:ext cx="4635738" cy="373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0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845</Words>
  <Application>Microsoft Office PowerPoint</Application>
  <PresentationFormat>Widescreen</PresentationFormat>
  <Paragraphs>170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Usando Git</vt:lpstr>
      <vt:lpstr>Oque é o Git</vt:lpstr>
      <vt:lpstr>Caracteristicas do Git</vt:lpstr>
      <vt:lpstr>Ferramentas</vt:lpstr>
      <vt:lpstr>Git for Extensions</vt:lpstr>
      <vt:lpstr>Git for Powershell</vt:lpstr>
      <vt:lpstr>Instalação</vt:lpstr>
      <vt:lpstr>Colocando um projeto no git</vt:lpstr>
      <vt:lpstr>Oque é o repositorio do git</vt:lpstr>
      <vt:lpstr>Adicionando Arquivos</vt:lpstr>
      <vt:lpstr>Vendo o status do repositorio</vt:lpstr>
      <vt:lpstr>Arquivos a ignorar</vt:lpstr>
      <vt:lpstr>Commitar</vt:lpstr>
      <vt:lpstr>Oque são Branches</vt:lpstr>
      <vt:lpstr>Criando um Branch</vt:lpstr>
      <vt:lpstr>Mudando entre Branches</vt:lpstr>
      <vt:lpstr>O Merge</vt:lpstr>
      <vt:lpstr>Merge do Pai -&gt; Filho</vt:lpstr>
      <vt:lpstr>Merge do Filho -&gt; Pai</vt:lpstr>
      <vt:lpstr>Usando um Servidor ou Repositório Remoto</vt:lpstr>
      <vt:lpstr>PowerPoint Presentation</vt:lpstr>
      <vt:lpstr>Interação com Repositorios Remotos</vt:lpstr>
      <vt:lpstr>Git Push</vt:lpstr>
      <vt:lpstr>Git Pull</vt:lpstr>
      <vt:lpstr>Baixando um Repositorio do Servidor</vt:lpstr>
      <vt:lpstr>Revisando o workflow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Usando Git</dc:title>
  <dc:creator>Guilherme Bencke</dc:creator>
  <cp:lastModifiedBy>Guilherme Bencke</cp:lastModifiedBy>
  <cp:revision>8</cp:revision>
  <dcterms:created xsi:type="dcterms:W3CDTF">2016-02-10T15:55:54Z</dcterms:created>
  <dcterms:modified xsi:type="dcterms:W3CDTF">2016-02-10T16:43:03Z</dcterms:modified>
</cp:coreProperties>
</file>